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88"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Fira Code Medium" panose="020B0809050000020004" pitchFamily="49" charset="0"/>
      <p:regular r:id="rId36"/>
      <p:bold r:id="rId37"/>
    </p:embeddedFont>
    <p:embeddedFont>
      <p:font typeface="Montserrat" panose="00000500000000000000" pitchFamily="2" charset="0"/>
      <p:regular r:id="rId38"/>
      <p:bold r:id="rId39"/>
      <p:italic r:id="rId40"/>
      <p:boldItalic r:id="rId41"/>
    </p:embeddedFont>
    <p:embeddedFont>
      <p:font typeface="Montserrat ExtraBold" panose="00000900000000000000" pitchFamily="2" charset="0"/>
      <p:bold r:id="rId42"/>
      <p:boldItalic r:id="rId43"/>
    </p:embeddedFont>
    <p:embeddedFont>
      <p:font typeface="Montserrat ExtraLight" panose="00000300000000000000" pitchFamily="2" charset="0"/>
      <p:regular r:id="rId44"/>
    </p:embeddedFont>
    <p:embeddedFont>
      <p:font typeface="Montserrat Medium" panose="000006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ZqZNCn7M04AUSDp/gLkn4uoC/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1a28a6002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21a28a60025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a28a6002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21a28a60025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19306b427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219306b427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9306b427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219306b4277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19306b427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219306b4277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19306b4277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219306b4277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19306b4277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219306b4277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19306b4277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219306b4277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19306b4277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219306b4277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19306b4277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219306b4277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19306b4277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219306b4277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19306b4277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219306b4277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19306b4277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219306b427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19306b4277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219306b4277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19306b4277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219306b4277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19306b4277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219306b4277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19306b4277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219306b4277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19306b4277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219306b4277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9944b0e6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219944b0e6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19944b0e6d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219944b0e6d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19944b0e6d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219944b0e6d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19944b0e6d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219944b0e6d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199b29714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2199b29714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99b297148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2199b297148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54"/>
          <p:cNvSpPr txBox="1">
            <a:spLocks noGrp="1"/>
          </p:cNvSpPr>
          <p:nvPr>
            <p:ph type="ctrTitle"/>
          </p:nvPr>
        </p:nvSpPr>
        <p:spPr>
          <a:xfrm>
            <a:off x="2175900" y="1950100"/>
            <a:ext cx="47922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3600"/>
              <a:buNone/>
              <a:defRPr sz="36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10" name="Google Shape;10;p54"/>
          <p:cNvSpPr txBox="1">
            <a:spLocks noGrp="1"/>
          </p:cNvSpPr>
          <p:nvPr>
            <p:ph type="subTitle" idx="1"/>
          </p:nvPr>
        </p:nvSpPr>
        <p:spPr>
          <a:xfrm>
            <a:off x="2044200" y="3704650"/>
            <a:ext cx="50556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65"/>
          <p:cNvSpPr txBox="1">
            <a:spLocks noGrp="1"/>
          </p:cNvSpPr>
          <p:nvPr>
            <p:ph type="title"/>
          </p:nvPr>
        </p:nvSpPr>
        <p:spPr>
          <a:xfrm>
            <a:off x="929477" y="436183"/>
            <a:ext cx="2746500" cy="409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a:endParaRPr/>
          </a:p>
        </p:txBody>
      </p:sp>
      <p:pic>
        <p:nvPicPr>
          <p:cNvPr id="53" name="Google Shape;53;p65"/>
          <p:cNvPicPr preferRelativeResize="0"/>
          <p:nvPr/>
        </p:nvPicPr>
        <p:blipFill rotWithShape="1">
          <a:blip r:embed="rId3">
            <a:alphaModFix/>
          </a:blip>
          <a:srcRect/>
          <a:stretch/>
        </p:blipFill>
        <p:spPr>
          <a:xfrm rot="5400000">
            <a:off x="3278924" y="414050"/>
            <a:ext cx="7626551" cy="2883799"/>
          </a:xfrm>
          <a:prstGeom prst="rect">
            <a:avLst/>
          </a:prstGeom>
          <a:noFill/>
          <a:ln>
            <a:noFill/>
          </a:ln>
        </p:spPr>
      </p:pic>
      <p:pic>
        <p:nvPicPr>
          <p:cNvPr id="54" name="Google Shape;54;p65"/>
          <p:cNvPicPr preferRelativeResize="0"/>
          <p:nvPr/>
        </p:nvPicPr>
        <p:blipFill rotWithShape="1">
          <a:blip r:embed="rId3">
            <a:alphaModFix/>
          </a:blip>
          <a:src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66"/>
          <p:cNvSpPr txBox="1">
            <a:spLocks noGrp="1"/>
          </p:cNvSpPr>
          <p:nvPr>
            <p:ph type="title"/>
          </p:nvPr>
        </p:nvSpPr>
        <p:spPr>
          <a:xfrm>
            <a:off x="5337175" y="1297125"/>
            <a:ext cx="2837400" cy="125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57" name="Google Shape;57;p66"/>
          <p:cNvSpPr txBox="1">
            <a:spLocks noGrp="1"/>
          </p:cNvSpPr>
          <p:nvPr>
            <p:ph type="body" idx="1"/>
          </p:nvPr>
        </p:nvSpPr>
        <p:spPr>
          <a:xfrm>
            <a:off x="5337175" y="2593875"/>
            <a:ext cx="2837400" cy="1252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sz="1600">
                <a:solidFill>
                  <a:schemeClr val="lt1"/>
                </a:solidFill>
              </a:defRPr>
            </a:lvl1pPr>
            <a:lvl2pPr marL="914400" lvl="1" indent="-330200" algn="l">
              <a:lnSpc>
                <a:spcPct val="100000"/>
              </a:lnSpc>
              <a:spcBef>
                <a:spcPts val="1600"/>
              </a:spcBef>
              <a:spcAft>
                <a:spcPts val="0"/>
              </a:spcAft>
              <a:buClr>
                <a:schemeClr val="lt1"/>
              </a:buClr>
              <a:buSzPts val="1600"/>
              <a:buChar char="○"/>
              <a:defRPr sz="1600">
                <a:solidFill>
                  <a:schemeClr val="lt1"/>
                </a:solidFill>
              </a:defRPr>
            </a:lvl2pPr>
            <a:lvl3pPr marL="1371600" lvl="2" indent="-330200" algn="l">
              <a:lnSpc>
                <a:spcPct val="100000"/>
              </a:lnSpc>
              <a:spcBef>
                <a:spcPts val="1600"/>
              </a:spcBef>
              <a:spcAft>
                <a:spcPts val="0"/>
              </a:spcAft>
              <a:buClr>
                <a:schemeClr val="lt1"/>
              </a:buClr>
              <a:buSzPts val="1600"/>
              <a:buChar char="■"/>
              <a:defRPr sz="1600">
                <a:solidFill>
                  <a:schemeClr val="lt1"/>
                </a:solidFill>
              </a:defRPr>
            </a:lvl3pPr>
            <a:lvl4pPr marL="1828800" lvl="3" indent="-330200" algn="l">
              <a:lnSpc>
                <a:spcPct val="100000"/>
              </a:lnSpc>
              <a:spcBef>
                <a:spcPts val="1600"/>
              </a:spcBef>
              <a:spcAft>
                <a:spcPts val="0"/>
              </a:spcAft>
              <a:buClr>
                <a:schemeClr val="lt1"/>
              </a:buClr>
              <a:buSzPts val="1600"/>
              <a:buChar char="●"/>
              <a:defRPr sz="1600">
                <a:solidFill>
                  <a:schemeClr val="lt1"/>
                </a:solidFill>
              </a:defRPr>
            </a:lvl4pPr>
            <a:lvl5pPr marL="2286000" lvl="4" indent="-330200" algn="l">
              <a:lnSpc>
                <a:spcPct val="100000"/>
              </a:lnSpc>
              <a:spcBef>
                <a:spcPts val="1600"/>
              </a:spcBef>
              <a:spcAft>
                <a:spcPts val="0"/>
              </a:spcAft>
              <a:buClr>
                <a:schemeClr val="lt1"/>
              </a:buClr>
              <a:buSzPts val="1600"/>
              <a:buChar char="○"/>
              <a:defRPr sz="1600">
                <a:solidFill>
                  <a:schemeClr val="lt1"/>
                </a:solidFill>
              </a:defRPr>
            </a:lvl5pPr>
            <a:lvl6pPr marL="2743200" lvl="5" indent="-330200" algn="l">
              <a:lnSpc>
                <a:spcPct val="100000"/>
              </a:lnSpc>
              <a:spcBef>
                <a:spcPts val="1600"/>
              </a:spcBef>
              <a:spcAft>
                <a:spcPts val="0"/>
              </a:spcAft>
              <a:buClr>
                <a:schemeClr val="lt1"/>
              </a:buClr>
              <a:buSzPts val="1600"/>
              <a:buChar char="■"/>
              <a:defRPr sz="1600">
                <a:solidFill>
                  <a:schemeClr val="lt1"/>
                </a:solidFill>
              </a:defRPr>
            </a:lvl6pPr>
            <a:lvl7pPr marL="3200400" lvl="6" indent="-330200" algn="l">
              <a:lnSpc>
                <a:spcPct val="100000"/>
              </a:lnSpc>
              <a:spcBef>
                <a:spcPts val="1600"/>
              </a:spcBef>
              <a:spcAft>
                <a:spcPts val="0"/>
              </a:spcAft>
              <a:buClr>
                <a:schemeClr val="lt1"/>
              </a:buClr>
              <a:buSzPts val="1600"/>
              <a:buChar char="●"/>
              <a:defRPr sz="1600">
                <a:solidFill>
                  <a:schemeClr val="lt1"/>
                </a:solidFill>
              </a:defRPr>
            </a:lvl7pPr>
            <a:lvl8pPr marL="3657600" lvl="7" indent="-330200" algn="l">
              <a:lnSpc>
                <a:spcPct val="100000"/>
              </a:lnSpc>
              <a:spcBef>
                <a:spcPts val="1600"/>
              </a:spcBef>
              <a:spcAft>
                <a:spcPts val="0"/>
              </a:spcAft>
              <a:buClr>
                <a:schemeClr val="lt1"/>
              </a:buClr>
              <a:buSzPts val="1600"/>
              <a:buChar char="○"/>
              <a:defRPr sz="1600">
                <a:solidFill>
                  <a:schemeClr val="lt1"/>
                </a:solidFill>
              </a:defRPr>
            </a:lvl8pPr>
            <a:lvl9pPr marL="4114800" lvl="8" indent="-330200" algn="l">
              <a:lnSpc>
                <a:spcPct val="100000"/>
              </a:lnSpc>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67"/>
          <p:cNvSpPr txBox="1">
            <a:spLocks noGrp="1"/>
          </p:cNvSpPr>
          <p:nvPr>
            <p:ph type="ctrTitle"/>
          </p:nvPr>
        </p:nvSpPr>
        <p:spPr>
          <a:xfrm>
            <a:off x="1273500" y="1369000"/>
            <a:ext cx="6597000" cy="210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500"/>
              <a:buNone/>
              <a:defRPr sz="45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60" name="Google Shape;60;p67"/>
          <p:cNvSpPr txBox="1">
            <a:spLocks noGrp="1"/>
          </p:cNvSpPr>
          <p:nvPr>
            <p:ph type="subTitle" idx="1"/>
          </p:nvPr>
        </p:nvSpPr>
        <p:spPr>
          <a:xfrm>
            <a:off x="2481900" y="2519525"/>
            <a:ext cx="41802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8"/>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69"/>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70"/>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71"/>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72"/>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73"/>
          <p:cNvSpPr txBox="1">
            <a:spLocks noGrp="1"/>
          </p:cNvSpPr>
          <p:nvPr>
            <p:ph type="title" hasCustomPrompt="1"/>
          </p:nvPr>
        </p:nvSpPr>
        <p:spPr>
          <a:xfrm>
            <a:off x="1920750" y="1634425"/>
            <a:ext cx="5302500" cy="1116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73" name="Google Shape;73;p73"/>
          <p:cNvSpPr txBox="1">
            <a:spLocks noGrp="1"/>
          </p:cNvSpPr>
          <p:nvPr>
            <p:ph type="body" idx="1"/>
          </p:nvPr>
        </p:nvSpPr>
        <p:spPr>
          <a:xfrm>
            <a:off x="2786550" y="3094475"/>
            <a:ext cx="3570900" cy="567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Clr>
                <a:schemeClr val="accent1"/>
              </a:buClr>
              <a:buSzPts val="1800"/>
              <a:buChar char="●"/>
              <a:defRPr>
                <a:solidFill>
                  <a:schemeClr val="accent1"/>
                </a:solidFill>
              </a:defRPr>
            </a:lvl1pPr>
            <a:lvl2pPr marL="914400" lvl="1" indent="-342900" algn="ctr">
              <a:lnSpc>
                <a:spcPct val="100000"/>
              </a:lnSpc>
              <a:spcBef>
                <a:spcPts val="1600"/>
              </a:spcBef>
              <a:spcAft>
                <a:spcPts val="0"/>
              </a:spcAft>
              <a:buClr>
                <a:schemeClr val="accent1"/>
              </a:buClr>
              <a:buSzPts val="1800"/>
              <a:buChar char="○"/>
              <a:defRPr sz="1800">
                <a:solidFill>
                  <a:schemeClr val="accent1"/>
                </a:solidFill>
              </a:defRPr>
            </a:lvl2pPr>
            <a:lvl3pPr marL="1371600" lvl="2" indent="-342900" algn="ctr">
              <a:lnSpc>
                <a:spcPct val="100000"/>
              </a:lnSpc>
              <a:spcBef>
                <a:spcPts val="1600"/>
              </a:spcBef>
              <a:spcAft>
                <a:spcPts val="0"/>
              </a:spcAft>
              <a:buClr>
                <a:schemeClr val="accent1"/>
              </a:buClr>
              <a:buSzPts val="1800"/>
              <a:buChar char="■"/>
              <a:defRPr sz="1800">
                <a:solidFill>
                  <a:schemeClr val="accent1"/>
                </a:solidFill>
              </a:defRPr>
            </a:lvl3pPr>
            <a:lvl4pPr marL="1828800" lvl="3" indent="-342900" algn="ctr">
              <a:lnSpc>
                <a:spcPct val="100000"/>
              </a:lnSpc>
              <a:spcBef>
                <a:spcPts val="1600"/>
              </a:spcBef>
              <a:spcAft>
                <a:spcPts val="0"/>
              </a:spcAft>
              <a:buClr>
                <a:schemeClr val="accent1"/>
              </a:buClr>
              <a:buSzPts val="1800"/>
              <a:buChar char="●"/>
              <a:defRPr sz="1800">
                <a:solidFill>
                  <a:schemeClr val="accent1"/>
                </a:solidFill>
              </a:defRPr>
            </a:lvl4pPr>
            <a:lvl5pPr marL="2286000" lvl="4" indent="-342900" algn="ctr">
              <a:lnSpc>
                <a:spcPct val="100000"/>
              </a:lnSpc>
              <a:spcBef>
                <a:spcPts val="1600"/>
              </a:spcBef>
              <a:spcAft>
                <a:spcPts val="0"/>
              </a:spcAft>
              <a:buClr>
                <a:schemeClr val="accent1"/>
              </a:buClr>
              <a:buSzPts val="1800"/>
              <a:buChar char="○"/>
              <a:defRPr sz="1800">
                <a:solidFill>
                  <a:schemeClr val="accent1"/>
                </a:solidFill>
              </a:defRPr>
            </a:lvl5pPr>
            <a:lvl6pPr marL="2743200" lvl="5" indent="-342900" algn="ctr">
              <a:lnSpc>
                <a:spcPct val="100000"/>
              </a:lnSpc>
              <a:spcBef>
                <a:spcPts val="1600"/>
              </a:spcBef>
              <a:spcAft>
                <a:spcPts val="0"/>
              </a:spcAft>
              <a:buClr>
                <a:schemeClr val="accent1"/>
              </a:buClr>
              <a:buSzPts val="1800"/>
              <a:buChar char="■"/>
              <a:defRPr sz="1800">
                <a:solidFill>
                  <a:schemeClr val="accent1"/>
                </a:solidFill>
              </a:defRPr>
            </a:lvl6pPr>
            <a:lvl7pPr marL="3200400" lvl="6" indent="-342900" algn="ctr">
              <a:lnSpc>
                <a:spcPct val="100000"/>
              </a:lnSpc>
              <a:spcBef>
                <a:spcPts val="1600"/>
              </a:spcBef>
              <a:spcAft>
                <a:spcPts val="0"/>
              </a:spcAft>
              <a:buClr>
                <a:schemeClr val="accent1"/>
              </a:buClr>
              <a:buSzPts val="1800"/>
              <a:buChar char="●"/>
              <a:defRPr sz="1800">
                <a:solidFill>
                  <a:schemeClr val="accent1"/>
                </a:solidFill>
              </a:defRPr>
            </a:lvl7pPr>
            <a:lvl8pPr marL="3657600" lvl="7" indent="-342900" algn="ctr">
              <a:lnSpc>
                <a:spcPct val="100000"/>
              </a:lnSpc>
              <a:spcBef>
                <a:spcPts val="1600"/>
              </a:spcBef>
              <a:spcAft>
                <a:spcPts val="0"/>
              </a:spcAft>
              <a:buClr>
                <a:schemeClr val="accent1"/>
              </a:buClr>
              <a:buSzPts val="1800"/>
              <a:buChar char="○"/>
              <a:defRPr sz="1800">
                <a:solidFill>
                  <a:schemeClr val="accent1"/>
                </a:solidFill>
              </a:defRPr>
            </a:lvl8pPr>
            <a:lvl9pPr marL="4114800" lvl="8" indent="-342900" algn="ctr">
              <a:lnSpc>
                <a:spcPct val="100000"/>
              </a:lnSpc>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74"/>
          <p:cNvSpPr txBox="1">
            <a:spLocks noGrp="1"/>
          </p:cNvSpPr>
          <p:nvPr>
            <p:ph type="title"/>
          </p:nvPr>
        </p:nvSpPr>
        <p:spPr>
          <a:xfrm>
            <a:off x="938500" y="445025"/>
            <a:ext cx="4964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76" name="Google Shape;76;p74"/>
          <p:cNvSpPr txBox="1">
            <a:spLocks noGrp="1"/>
          </p:cNvSpPr>
          <p:nvPr>
            <p:ph type="body" idx="1"/>
          </p:nvPr>
        </p:nvSpPr>
        <p:spPr>
          <a:xfrm>
            <a:off x="1067241" y="2651775"/>
            <a:ext cx="3258900" cy="1795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77" name="Google Shape;77;p74"/>
          <p:cNvSpPr txBox="1">
            <a:spLocks noGrp="1"/>
          </p:cNvSpPr>
          <p:nvPr>
            <p:ph type="body" idx="2"/>
          </p:nvPr>
        </p:nvSpPr>
        <p:spPr>
          <a:xfrm>
            <a:off x="4673852" y="2651775"/>
            <a:ext cx="3258900" cy="1795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78" name="Google Shape;78;p74"/>
          <p:cNvSpPr txBox="1">
            <a:spLocks noGrp="1"/>
          </p:cNvSpPr>
          <p:nvPr>
            <p:ph type="title" idx="3"/>
          </p:nvPr>
        </p:nvSpPr>
        <p:spPr>
          <a:xfrm>
            <a:off x="1213499" y="1955125"/>
            <a:ext cx="3258900" cy="54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79" name="Google Shape;79;p74"/>
          <p:cNvSpPr txBox="1">
            <a:spLocks noGrp="1"/>
          </p:cNvSpPr>
          <p:nvPr>
            <p:ph type="title" idx="4"/>
          </p:nvPr>
        </p:nvSpPr>
        <p:spPr>
          <a:xfrm>
            <a:off x="4820099" y="1955125"/>
            <a:ext cx="3258900" cy="54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55"/>
          <p:cNvSpPr txBox="1">
            <a:spLocks noGrp="1"/>
          </p:cNvSpPr>
          <p:nvPr>
            <p:ph type="title"/>
          </p:nvPr>
        </p:nvSpPr>
        <p:spPr>
          <a:xfrm>
            <a:off x="3538497" y="26155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3" name="Google Shape;13;p55"/>
          <p:cNvSpPr txBox="1">
            <a:spLocks noGrp="1"/>
          </p:cNvSpPr>
          <p:nvPr>
            <p:ph type="subTitle" idx="1"/>
          </p:nvPr>
        </p:nvSpPr>
        <p:spPr>
          <a:xfrm>
            <a:off x="3538497" y="31480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4" name="Google Shape;14;p55"/>
          <p:cNvSpPr txBox="1">
            <a:spLocks noGrp="1"/>
          </p:cNvSpPr>
          <p:nvPr>
            <p:ph type="title" idx="2"/>
          </p:nvPr>
        </p:nvSpPr>
        <p:spPr>
          <a:xfrm>
            <a:off x="6028553" y="26155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5" name="Google Shape;15;p55"/>
          <p:cNvSpPr txBox="1">
            <a:spLocks noGrp="1"/>
          </p:cNvSpPr>
          <p:nvPr>
            <p:ph type="subTitle" idx="3"/>
          </p:nvPr>
        </p:nvSpPr>
        <p:spPr>
          <a:xfrm>
            <a:off x="6028553" y="31480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6" name="Google Shape;16;p55"/>
          <p:cNvSpPr txBox="1">
            <a:spLocks noGrp="1"/>
          </p:cNvSpPr>
          <p:nvPr>
            <p:ph type="title" idx="4"/>
          </p:nvPr>
        </p:nvSpPr>
        <p:spPr>
          <a:xfrm>
            <a:off x="1048447" y="26155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7" name="Google Shape;17;p55"/>
          <p:cNvSpPr txBox="1">
            <a:spLocks noGrp="1"/>
          </p:cNvSpPr>
          <p:nvPr>
            <p:ph type="subTitle" idx="5"/>
          </p:nvPr>
        </p:nvSpPr>
        <p:spPr>
          <a:xfrm>
            <a:off x="1048447" y="31480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55"/>
          <p:cNvSpPr txBox="1">
            <a:spLocks noGrp="1"/>
          </p:cNvSpPr>
          <p:nvPr>
            <p:ph type="title" idx="6"/>
          </p:nvPr>
        </p:nvSpPr>
        <p:spPr>
          <a:xfrm>
            <a:off x="1048450" y="1770700"/>
            <a:ext cx="20670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a:endParaRPr/>
          </a:p>
        </p:txBody>
      </p:sp>
      <p:sp>
        <p:nvSpPr>
          <p:cNvPr id="19" name="Google Shape;19;p55"/>
          <p:cNvSpPr txBox="1">
            <a:spLocks noGrp="1"/>
          </p:cNvSpPr>
          <p:nvPr>
            <p:ph type="title" idx="7"/>
          </p:nvPr>
        </p:nvSpPr>
        <p:spPr>
          <a:xfrm>
            <a:off x="3538500" y="1770700"/>
            <a:ext cx="20670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a:endParaRPr/>
          </a:p>
        </p:txBody>
      </p:sp>
      <p:sp>
        <p:nvSpPr>
          <p:cNvPr id="20" name="Google Shape;20;p55"/>
          <p:cNvSpPr txBox="1">
            <a:spLocks noGrp="1"/>
          </p:cNvSpPr>
          <p:nvPr>
            <p:ph type="title" idx="8"/>
          </p:nvPr>
        </p:nvSpPr>
        <p:spPr>
          <a:xfrm>
            <a:off x="6028550" y="1770700"/>
            <a:ext cx="20670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75"/>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2" name="Google Shape;82;p75"/>
          <p:cNvSpPr txBox="1">
            <a:spLocks noGrp="1"/>
          </p:cNvSpPr>
          <p:nvPr>
            <p:ph type="title" idx="2"/>
          </p:nvPr>
        </p:nvSpPr>
        <p:spPr>
          <a:xfrm>
            <a:off x="898386"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3" name="Google Shape;83;p75"/>
          <p:cNvSpPr txBox="1">
            <a:spLocks noGrp="1"/>
          </p:cNvSpPr>
          <p:nvPr>
            <p:ph type="subTitle" idx="1"/>
          </p:nvPr>
        </p:nvSpPr>
        <p:spPr>
          <a:xfrm>
            <a:off x="898389"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4" name="Google Shape;84;p75"/>
          <p:cNvSpPr txBox="1">
            <a:spLocks noGrp="1"/>
          </p:cNvSpPr>
          <p:nvPr>
            <p:ph type="title" idx="3"/>
          </p:nvPr>
        </p:nvSpPr>
        <p:spPr>
          <a:xfrm>
            <a:off x="2790261"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5" name="Google Shape;85;p75"/>
          <p:cNvSpPr txBox="1">
            <a:spLocks noGrp="1"/>
          </p:cNvSpPr>
          <p:nvPr>
            <p:ph type="subTitle" idx="4"/>
          </p:nvPr>
        </p:nvSpPr>
        <p:spPr>
          <a:xfrm>
            <a:off x="2790264"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6" name="Google Shape;86;p75"/>
          <p:cNvSpPr txBox="1">
            <a:spLocks noGrp="1"/>
          </p:cNvSpPr>
          <p:nvPr>
            <p:ph type="title" idx="5"/>
          </p:nvPr>
        </p:nvSpPr>
        <p:spPr>
          <a:xfrm>
            <a:off x="4682136"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7" name="Google Shape;87;p75"/>
          <p:cNvSpPr txBox="1">
            <a:spLocks noGrp="1"/>
          </p:cNvSpPr>
          <p:nvPr>
            <p:ph type="subTitle" idx="6"/>
          </p:nvPr>
        </p:nvSpPr>
        <p:spPr>
          <a:xfrm>
            <a:off x="4682139"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8" name="Google Shape;88;p75"/>
          <p:cNvSpPr txBox="1">
            <a:spLocks noGrp="1"/>
          </p:cNvSpPr>
          <p:nvPr>
            <p:ph type="title" idx="7"/>
          </p:nvPr>
        </p:nvSpPr>
        <p:spPr>
          <a:xfrm>
            <a:off x="6574011" y="3052625"/>
            <a:ext cx="16716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9" name="Google Shape;89;p75"/>
          <p:cNvSpPr txBox="1">
            <a:spLocks noGrp="1"/>
          </p:cNvSpPr>
          <p:nvPr>
            <p:ph type="subTitle" idx="8"/>
          </p:nvPr>
        </p:nvSpPr>
        <p:spPr>
          <a:xfrm>
            <a:off x="6574014" y="3558837"/>
            <a:ext cx="1671600" cy="11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76"/>
          <p:cNvSpPr txBox="1">
            <a:spLocks noGrp="1"/>
          </p:cNvSpPr>
          <p:nvPr>
            <p:ph type="title"/>
          </p:nvPr>
        </p:nvSpPr>
        <p:spPr>
          <a:xfrm>
            <a:off x="4996800" y="661843"/>
            <a:ext cx="31593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2" name="Google Shape;92;p76"/>
          <p:cNvSpPr txBox="1">
            <a:spLocks noGrp="1"/>
          </p:cNvSpPr>
          <p:nvPr>
            <p:ph type="subTitle" idx="1"/>
          </p:nvPr>
        </p:nvSpPr>
        <p:spPr>
          <a:xfrm>
            <a:off x="4911000" y="1265850"/>
            <a:ext cx="3330900" cy="41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3" name="Google Shape;93;p76"/>
          <p:cNvSpPr txBox="1">
            <a:spLocks noGrp="1"/>
          </p:cNvSpPr>
          <p:nvPr>
            <p:ph type="title" idx="2"/>
          </p:nvPr>
        </p:nvSpPr>
        <p:spPr>
          <a:xfrm>
            <a:off x="4996800" y="2099193"/>
            <a:ext cx="31593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4" name="Google Shape;94;p76"/>
          <p:cNvSpPr txBox="1">
            <a:spLocks noGrp="1"/>
          </p:cNvSpPr>
          <p:nvPr>
            <p:ph type="subTitle" idx="3"/>
          </p:nvPr>
        </p:nvSpPr>
        <p:spPr>
          <a:xfrm>
            <a:off x="4911000" y="2703200"/>
            <a:ext cx="3330900" cy="41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5" name="Google Shape;95;p76"/>
          <p:cNvSpPr txBox="1">
            <a:spLocks noGrp="1"/>
          </p:cNvSpPr>
          <p:nvPr>
            <p:ph type="title" idx="4"/>
          </p:nvPr>
        </p:nvSpPr>
        <p:spPr>
          <a:xfrm>
            <a:off x="4996800" y="3536543"/>
            <a:ext cx="3159300" cy="72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6" name="Google Shape;96;p76"/>
          <p:cNvSpPr txBox="1">
            <a:spLocks noGrp="1"/>
          </p:cNvSpPr>
          <p:nvPr>
            <p:ph type="subTitle" idx="5"/>
          </p:nvPr>
        </p:nvSpPr>
        <p:spPr>
          <a:xfrm>
            <a:off x="4911000" y="4140550"/>
            <a:ext cx="3330900" cy="417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77"/>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78"/>
          <p:cNvSpPr txBox="1">
            <a:spLocks noGrp="1"/>
          </p:cNvSpPr>
          <p:nvPr>
            <p:ph type="title"/>
          </p:nvPr>
        </p:nvSpPr>
        <p:spPr>
          <a:xfrm>
            <a:off x="3538497" y="1818541"/>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1" name="Google Shape;101;p78"/>
          <p:cNvSpPr txBox="1">
            <a:spLocks noGrp="1"/>
          </p:cNvSpPr>
          <p:nvPr>
            <p:ph type="subTitle" idx="1"/>
          </p:nvPr>
        </p:nvSpPr>
        <p:spPr>
          <a:xfrm>
            <a:off x="3538498" y="2324765"/>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2" name="Google Shape;102;p78"/>
          <p:cNvSpPr txBox="1">
            <a:spLocks noGrp="1"/>
          </p:cNvSpPr>
          <p:nvPr>
            <p:ph type="title" idx="2"/>
          </p:nvPr>
        </p:nvSpPr>
        <p:spPr>
          <a:xfrm>
            <a:off x="6028553" y="1818541"/>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3" name="Google Shape;103;p78"/>
          <p:cNvSpPr txBox="1">
            <a:spLocks noGrp="1"/>
          </p:cNvSpPr>
          <p:nvPr>
            <p:ph type="subTitle" idx="3"/>
          </p:nvPr>
        </p:nvSpPr>
        <p:spPr>
          <a:xfrm>
            <a:off x="6028552" y="2324765"/>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4" name="Google Shape;104;p78"/>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5" name="Google Shape;105;p78"/>
          <p:cNvSpPr txBox="1">
            <a:spLocks noGrp="1"/>
          </p:cNvSpPr>
          <p:nvPr>
            <p:ph type="title" idx="5"/>
          </p:nvPr>
        </p:nvSpPr>
        <p:spPr>
          <a:xfrm>
            <a:off x="1048447" y="1818541"/>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6" name="Google Shape;106;p78"/>
          <p:cNvSpPr txBox="1">
            <a:spLocks noGrp="1"/>
          </p:cNvSpPr>
          <p:nvPr>
            <p:ph type="subTitle" idx="6"/>
          </p:nvPr>
        </p:nvSpPr>
        <p:spPr>
          <a:xfrm>
            <a:off x="1048450" y="2324765"/>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7" name="Google Shape;107;p78"/>
          <p:cNvSpPr txBox="1">
            <a:spLocks noGrp="1"/>
          </p:cNvSpPr>
          <p:nvPr>
            <p:ph type="title" idx="7"/>
          </p:nvPr>
        </p:nvSpPr>
        <p:spPr>
          <a:xfrm>
            <a:off x="3538497" y="332503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8" name="Google Shape;108;p78"/>
          <p:cNvSpPr txBox="1">
            <a:spLocks noGrp="1"/>
          </p:cNvSpPr>
          <p:nvPr>
            <p:ph type="subTitle" idx="8"/>
          </p:nvPr>
        </p:nvSpPr>
        <p:spPr>
          <a:xfrm>
            <a:off x="3538498" y="3831259"/>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9" name="Google Shape;109;p78"/>
          <p:cNvSpPr txBox="1">
            <a:spLocks noGrp="1"/>
          </p:cNvSpPr>
          <p:nvPr>
            <p:ph type="title" idx="9"/>
          </p:nvPr>
        </p:nvSpPr>
        <p:spPr>
          <a:xfrm>
            <a:off x="6028553" y="332503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0" name="Google Shape;110;p78"/>
          <p:cNvSpPr txBox="1">
            <a:spLocks noGrp="1"/>
          </p:cNvSpPr>
          <p:nvPr>
            <p:ph type="subTitle" idx="13"/>
          </p:nvPr>
        </p:nvSpPr>
        <p:spPr>
          <a:xfrm>
            <a:off x="6028552" y="3831259"/>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78"/>
          <p:cNvSpPr txBox="1">
            <a:spLocks noGrp="1"/>
          </p:cNvSpPr>
          <p:nvPr>
            <p:ph type="title" idx="14"/>
          </p:nvPr>
        </p:nvSpPr>
        <p:spPr>
          <a:xfrm>
            <a:off x="1048447" y="332503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2" name="Google Shape;112;p78"/>
          <p:cNvSpPr txBox="1">
            <a:spLocks noGrp="1"/>
          </p:cNvSpPr>
          <p:nvPr>
            <p:ph type="subTitle" idx="15"/>
          </p:nvPr>
        </p:nvSpPr>
        <p:spPr>
          <a:xfrm>
            <a:off x="1048450" y="3831259"/>
            <a:ext cx="2067000" cy="64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79"/>
          <p:cNvSpPr txBox="1">
            <a:spLocks noGrp="1"/>
          </p:cNvSpPr>
          <p:nvPr>
            <p:ph type="subTitle" idx="1"/>
          </p:nvPr>
        </p:nvSpPr>
        <p:spPr>
          <a:xfrm>
            <a:off x="938500" y="1769575"/>
            <a:ext cx="28716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15" name="Google Shape;115;p79"/>
          <p:cNvSpPr txBox="1">
            <a:spLocks noGrp="1"/>
          </p:cNvSpPr>
          <p:nvPr>
            <p:ph type="body" idx="2"/>
          </p:nvPr>
        </p:nvSpPr>
        <p:spPr>
          <a:xfrm>
            <a:off x="4703375" y="909600"/>
            <a:ext cx="3468900" cy="3324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116" name="Google Shape;116;p79"/>
          <p:cNvSpPr txBox="1">
            <a:spLocks noGrp="1"/>
          </p:cNvSpPr>
          <p:nvPr>
            <p:ph type="title"/>
          </p:nvPr>
        </p:nvSpPr>
        <p:spPr>
          <a:xfrm>
            <a:off x="938500" y="445025"/>
            <a:ext cx="32238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80"/>
          <p:cNvSpPr txBox="1">
            <a:spLocks noGrp="1"/>
          </p:cNvSpPr>
          <p:nvPr>
            <p:ph type="title"/>
          </p:nvPr>
        </p:nvSpPr>
        <p:spPr>
          <a:xfrm>
            <a:off x="938500" y="445025"/>
            <a:ext cx="50436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19" name="Google Shape;119;p80"/>
          <p:cNvSpPr txBox="1">
            <a:spLocks noGrp="1"/>
          </p:cNvSpPr>
          <p:nvPr>
            <p:ph type="title" idx="2"/>
          </p:nvPr>
        </p:nvSpPr>
        <p:spPr>
          <a:xfrm>
            <a:off x="1338238" y="2359825"/>
            <a:ext cx="2727600" cy="37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0" name="Google Shape;120;p80"/>
          <p:cNvSpPr txBox="1">
            <a:spLocks noGrp="1"/>
          </p:cNvSpPr>
          <p:nvPr>
            <p:ph type="subTitle" idx="1"/>
          </p:nvPr>
        </p:nvSpPr>
        <p:spPr>
          <a:xfrm>
            <a:off x="1338238" y="1713051"/>
            <a:ext cx="2727600" cy="60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1" name="Google Shape;121;p80"/>
          <p:cNvSpPr txBox="1">
            <a:spLocks noGrp="1"/>
          </p:cNvSpPr>
          <p:nvPr>
            <p:ph type="title" idx="3"/>
          </p:nvPr>
        </p:nvSpPr>
        <p:spPr>
          <a:xfrm>
            <a:off x="1338238" y="3988950"/>
            <a:ext cx="2727600" cy="37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2" name="Google Shape;122;p80"/>
          <p:cNvSpPr txBox="1">
            <a:spLocks noGrp="1"/>
          </p:cNvSpPr>
          <p:nvPr>
            <p:ph type="subTitle" idx="4"/>
          </p:nvPr>
        </p:nvSpPr>
        <p:spPr>
          <a:xfrm>
            <a:off x="1338238" y="3342176"/>
            <a:ext cx="2727600" cy="60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3" name="Google Shape;123;p80"/>
          <p:cNvSpPr txBox="1">
            <a:spLocks noGrp="1"/>
          </p:cNvSpPr>
          <p:nvPr>
            <p:ph type="title" idx="5"/>
          </p:nvPr>
        </p:nvSpPr>
        <p:spPr>
          <a:xfrm>
            <a:off x="5078163" y="2359825"/>
            <a:ext cx="2727600" cy="37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4" name="Google Shape;124;p80"/>
          <p:cNvSpPr txBox="1">
            <a:spLocks noGrp="1"/>
          </p:cNvSpPr>
          <p:nvPr>
            <p:ph type="subTitle" idx="6"/>
          </p:nvPr>
        </p:nvSpPr>
        <p:spPr>
          <a:xfrm>
            <a:off x="5078163" y="1713051"/>
            <a:ext cx="2727600" cy="6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5" name="Google Shape;125;p80"/>
          <p:cNvSpPr txBox="1">
            <a:spLocks noGrp="1"/>
          </p:cNvSpPr>
          <p:nvPr>
            <p:ph type="title" idx="7"/>
          </p:nvPr>
        </p:nvSpPr>
        <p:spPr>
          <a:xfrm>
            <a:off x="5078163" y="3988950"/>
            <a:ext cx="2727600" cy="37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6" name="Google Shape;126;p80"/>
          <p:cNvSpPr txBox="1">
            <a:spLocks noGrp="1"/>
          </p:cNvSpPr>
          <p:nvPr>
            <p:ph type="subTitle" idx="8"/>
          </p:nvPr>
        </p:nvSpPr>
        <p:spPr>
          <a:xfrm>
            <a:off x="5078163" y="3342176"/>
            <a:ext cx="2727600" cy="6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81"/>
          <p:cNvSpPr txBox="1">
            <a:spLocks noGrp="1"/>
          </p:cNvSpPr>
          <p:nvPr>
            <p:ph type="subTitle" idx="1"/>
          </p:nvPr>
        </p:nvSpPr>
        <p:spPr>
          <a:xfrm>
            <a:off x="5817050" y="2435925"/>
            <a:ext cx="2556300" cy="204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9" name="Google Shape;129;p81"/>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82"/>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2" name="Google Shape;132;p82"/>
          <p:cNvSpPr txBox="1">
            <a:spLocks noGrp="1"/>
          </p:cNvSpPr>
          <p:nvPr>
            <p:ph type="subTitle" idx="1"/>
          </p:nvPr>
        </p:nvSpPr>
        <p:spPr>
          <a:xfrm>
            <a:off x="938500" y="2435925"/>
            <a:ext cx="2556300" cy="204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83"/>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5" name="Google Shape;135;p83"/>
          <p:cNvSpPr txBox="1">
            <a:spLocks noGrp="1"/>
          </p:cNvSpPr>
          <p:nvPr>
            <p:ph type="subTitle" idx="1"/>
          </p:nvPr>
        </p:nvSpPr>
        <p:spPr>
          <a:xfrm>
            <a:off x="5817050" y="2435925"/>
            <a:ext cx="2556300" cy="204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84"/>
          <p:cNvSpPr txBox="1">
            <a:spLocks noGrp="1"/>
          </p:cNvSpPr>
          <p:nvPr>
            <p:ph type="title"/>
          </p:nvPr>
        </p:nvSpPr>
        <p:spPr>
          <a:xfrm>
            <a:off x="2062800" y="2442050"/>
            <a:ext cx="5018400" cy="598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38" name="Google Shape;138;p84"/>
          <p:cNvSpPr txBox="1">
            <a:spLocks noGrp="1"/>
          </p:cNvSpPr>
          <p:nvPr>
            <p:ph type="subTitle" idx="1"/>
          </p:nvPr>
        </p:nvSpPr>
        <p:spPr>
          <a:xfrm>
            <a:off x="2896500" y="3391325"/>
            <a:ext cx="3351000" cy="119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6"/>
          <p:cNvSpPr txBox="1">
            <a:spLocks noGrp="1"/>
          </p:cNvSpPr>
          <p:nvPr>
            <p:ph type="title"/>
          </p:nvPr>
        </p:nvSpPr>
        <p:spPr>
          <a:xfrm>
            <a:off x="3762670" y="3177750"/>
            <a:ext cx="3068700" cy="59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3" name="Google Shape;23;p56"/>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24" name="Google Shape;24;p56"/>
          <p:cNvSpPr txBox="1">
            <a:spLocks noGrp="1"/>
          </p:cNvSpPr>
          <p:nvPr>
            <p:ph type="subTitle" idx="1"/>
          </p:nvPr>
        </p:nvSpPr>
        <p:spPr>
          <a:xfrm>
            <a:off x="3762670" y="3720650"/>
            <a:ext cx="3068700" cy="4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85"/>
          <p:cNvSpPr txBox="1">
            <a:spLocks noGrp="1"/>
          </p:cNvSpPr>
          <p:nvPr>
            <p:ph type="title"/>
          </p:nvPr>
        </p:nvSpPr>
        <p:spPr>
          <a:xfrm>
            <a:off x="924870" y="760375"/>
            <a:ext cx="3068700" cy="59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41" name="Google Shape;141;p85"/>
          <p:cNvSpPr txBox="1">
            <a:spLocks noGrp="1"/>
          </p:cNvSpPr>
          <p:nvPr>
            <p:ph type="subTitle" idx="1"/>
          </p:nvPr>
        </p:nvSpPr>
        <p:spPr>
          <a:xfrm>
            <a:off x="924875" y="1684275"/>
            <a:ext cx="3305400" cy="109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2" name="Google Shape;142;p85"/>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 sz="1000" b="0" i="0" u="none" strike="noStrike" cap="none">
                <a:solidFill>
                  <a:schemeClr val="accent1"/>
                </a:solidFill>
                <a:latin typeface="Montserrat Medium"/>
                <a:ea typeface="Montserrat Medium"/>
                <a:cs typeface="Montserrat Medium"/>
                <a:sym typeface="Montserrat Medium"/>
              </a:rPr>
              <a:t>CREDITS: This presentation template was created by </a:t>
            </a:r>
            <a:r>
              <a:rPr lang="en" sz="1000" b="0" i="0" u="none" strike="noStrike" cap="none">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b="0" i="0" u="none" strike="noStrike" cap="none">
                <a:solidFill>
                  <a:schemeClr val="accent1"/>
                </a:solidFill>
                <a:latin typeface="Montserrat Medium"/>
                <a:ea typeface="Montserrat Medium"/>
                <a:cs typeface="Montserrat Medium"/>
                <a:sym typeface="Montserrat Medium"/>
              </a:rPr>
              <a:t>, including icons by </a:t>
            </a:r>
            <a:r>
              <a:rPr lang="en" sz="1000" b="0" i="0" u="none" strike="noStrike" cap="none">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b="0" i="0" u="none" strike="noStrike" cap="none">
                <a:solidFill>
                  <a:schemeClr val="accent1"/>
                </a:solidFill>
                <a:latin typeface="Montserrat Medium"/>
                <a:ea typeface="Montserrat Medium"/>
                <a:cs typeface="Montserrat Medium"/>
                <a:sym typeface="Montserrat Medium"/>
              </a:rPr>
              <a:t>, and infographics &amp; images by </a:t>
            </a:r>
            <a:r>
              <a:rPr lang="en" sz="1000" b="0" i="0" u="none" strike="noStrike" cap="none">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b="0" i="0" u="none" strike="noStrike" cap="none">
                <a:solidFill>
                  <a:schemeClr val="accent1"/>
                </a:solidFill>
                <a:latin typeface="Montserrat Medium"/>
                <a:ea typeface="Montserrat Medium"/>
                <a:cs typeface="Montserrat Medium"/>
                <a:sym typeface="Montserrat Medium"/>
              </a:rPr>
              <a:t>. </a:t>
            </a:r>
            <a:endParaRPr sz="1000" b="0" i="0" u="none" strike="noStrike" cap="none">
              <a:solidFill>
                <a:schemeClr val="accent1"/>
              </a:solidFill>
              <a:latin typeface="Montserrat Medium"/>
              <a:ea typeface="Montserrat Medium"/>
              <a:cs typeface="Montserrat Medium"/>
              <a:sym typeface="Montserrat Medium"/>
            </a:endParaRPr>
          </a:p>
          <a:p>
            <a:pPr marL="0" marR="0" lvl="0" indent="0" algn="l" rtl="0">
              <a:lnSpc>
                <a:spcPct val="100000"/>
              </a:lnSpc>
              <a:spcBef>
                <a:spcPts val="300"/>
              </a:spcBef>
              <a:spcAft>
                <a:spcPts val="0"/>
              </a:spcAft>
              <a:buClr>
                <a:srgbClr val="000000"/>
              </a:buClr>
              <a:buSzPts val="1000"/>
              <a:buFont typeface="Arial"/>
              <a:buNone/>
            </a:pPr>
            <a:endParaRPr sz="1000" b="0" i="0" u="none" strike="noStrike" cap="non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86"/>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5" name="Google Shape;145;p86"/>
          <p:cNvSpPr txBox="1">
            <a:spLocks noGrp="1"/>
          </p:cNvSpPr>
          <p:nvPr>
            <p:ph type="body" idx="1"/>
          </p:nvPr>
        </p:nvSpPr>
        <p:spPr>
          <a:xfrm>
            <a:off x="5037525"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87"/>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8" name="Google Shape;148;p87"/>
          <p:cNvSpPr txBox="1">
            <a:spLocks noGrp="1"/>
          </p:cNvSpPr>
          <p:nvPr>
            <p:ph type="body" idx="1"/>
          </p:nvPr>
        </p:nvSpPr>
        <p:spPr>
          <a:xfrm>
            <a:off x="938500" y="1659275"/>
            <a:ext cx="49464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88"/>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51" name="Google Shape;151;p88"/>
          <p:cNvSpPr txBox="1">
            <a:spLocks noGrp="1"/>
          </p:cNvSpPr>
          <p:nvPr>
            <p:ph type="body" idx="1"/>
          </p:nvPr>
        </p:nvSpPr>
        <p:spPr>
          <a:xfrm>
            <a:off x="938500"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152" name="Google Shape;152;p88"/>
          <p:cNvSpPr txBox="1">
            <a:spLocks noGrp="1"/>
          </p:cNvSpPr>
          <p:nvPr>
            <p:ph type="body" idx="2"/>
          </p:nvPr>
        </p:nvSpPr>
        <p:spPr>
          <a:xfrm>
            <a:off x="5037525"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7"/>
          <p:cNvSpPr txBox="1">
            <a:spLocks noGrp="1"/>
          </p:cNvSpPr>
          <p:nvPr>
            <p:ph type="ctrTitle"/>
          </p:nvPr>
        </p:nvSpPr>
        <p:spPr>
          <a:xfrm>
            <a:off x="1850525" y="1157925"/>
            <a:ext cx="5442900" cy="260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000"/>
              <a:buNone/>
              <a:defRPr sz="3000" b="1">
                <a:solidFill>
                  <a:schemeClr val="lt1"/>
                </a:solidFill>
              </a:defRPr>
            </a:lvl1pPr>
            <a:lvl2pPr lvl="1" algn="ctr">
              <a:lnSpc>
                <a:spcPct val="100000"/>
              </a:lnSpc>
              <a:spcBef>
                <a:spcPts val="0"/>
              </a:spcBef>
              <a:spcAft>
                <a:spcPts val="0"/>
              </a:spcAft>
              <a:buClr>
                <a:schemeClr val="lt1"/>
              </a:buClr>
              <a:buSzPts val="3000"/>
              <a:buNone/>
              <a:defRPr sz="3000" b="1">
                <a:solidFill>
                  <a:schemeClr val="lt1"/>
                </a:solidFill>
              </a:defRPr>
            </a:lvl2pPr>
            <a:lvl3pPr lvl="2" algn="ctr">
              <a:lnSpc>
                <a:spcPct val="100000"/>
              </a:lnSpc>
              <a:spcBef>
                <a:spcPts val="0"/>
              </a:spcBef>
              <a:spcAft>
                <a:spcPts val="0"/>
              </a:spcAft>
              <a:buClr>
                <a:schemeClr val="lt1"/>
              </a:buClr>
              <a:buSzPts val="3000"/>
              <a:buNone/>
              <a:defRPr sz="3000" b="1">
                <a:solidFill>
                  <a:schemeClr val="lt1"/>
                </a:solidFill>
              </a:defRPr>
            </a:lvl3pPr>
            <a:lvl4pPr lvl="3" algn="ctr">
              <a:lnSpc>
                <a:spcPct val="100000"/>
              </a:lnSpc>
              <a:spcBef>
                <a:spcPts val="0"/>
              </a:spcBef>
              <a:spcAft>
                <a:spcPts val="0"/>
              </a:spcAft>
              <a:buClr>
                <a:schemeClr val="lt1"/>
              </a:buClr>
              <a:buSzPts val="3000"/>
              <a:buNone/>
              <a:defRPr sz="3000" b="1">
                <a:solidFill>
                  <a:schemeClr val="lt1"/>
                </a:solidFill>
              </a:defRPr>
            </a:lvl4pPr>
            <a:lvl5pPr lvl="4" algn="ctr">
              <a:lnSpc>
                <a:spcPct val="100000"/>
              </a:lnSpc>
              <a:spcBef>
                <a:spcPts val="0"/>
              </a:spcBef>
              <a:spcAft>
                <a:spcPts val="0"/>
              </a:spcAft>
              <a:buClr>
                <a:schemeClr val="lt1"/>
              </a:buClr>
              <a:buSzPts val="3000"/>
              <a:buNone/>
              <a:defRPr sz="3000" b="1">
                <a:solidFill>
                  <a:schemeClr val="lt1"/>
                </a:solidFill>
              </a:defRPr>
            </a:lvl5pPr>
            <a:lvl6pPr lvl="5" algn="ctr">
              <a:lnSpc>
                <a:spcPct val="100000"/>
              </a:lnSpc>
              <a:spcBef>
                <a:spcPts val="0"/>
              </a:spcBef>
              <a:spcAft>
                <a:spcPts val="0"/>
              </a:spcAft>
              <a:buClr>
                <a:schemeClr val="lt1"/>
              </a:buClr>
              <a:buSzPts val="3000"/>
              <a:buNone/>
              <a:defRPr sz="3000" b="1">
                <a:solidFill>
                  <a:schemeClr val="lt1"/>
                </a:solidFill>
              </a:defRPr>
            </a:lvl6pPr>
            <a:lvl7pPr lvl="6" algn="ctr">
              <a:lnSpc>
                <a:spcPct val="100000"/>
              </a:lnSpc>
              <a:spcBef>
                <a:spcPts val="0"/>
              </a:spcBef>
              <a:spcAft>
                <a:spcPts val="0"/>
              </a:spcAft>
              <a:buClr>
                <a:schemeClr val="lt1"/>
              </a:buClr>
              <a:buSzPts val="3000"/>
              <a:buNone/>
              <a:defRPr sz="3000" b="1">
                <a:solidFill>
                  <a:schemeClr val="lt1"/>
                </a:solidFill>
              </a:defRPr>
            </a:lvl7pPr>
            <a:lvl8pPr lvl="7" algn="ctr">
              <a:lnSpc>
                <a:spcPct val="100000"/>
              </a:lnSpc>
              <a:spcBef>
                <a:spcPts val="0"/>
              </a:spcBef>
              <a:spcAft>
                <a:spcPts val="0"/>
              </a:spcAft>
              <a:buClr>
                <a:schemeClr val="lt1"/>
              </a:buClr>
              <a:buSzPts val="3000"/>
              <a:buNone/>
              <a:defRPr sz="3000" b="1">
                <a:solidFill>
                  <a:schemeClr val="lt1"/>
                </a:solidFill>
              </a:defRPr>
            </a:lvl8pPr>
            <a:lvl9pPr lvl="8" algn="ctr">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27" name="Google Shape;27;p57"/>
          <p:cNvSpPr txBox="1">
            <a:spLocks noGrp="1"/>
          </p:cNvSpPr>
          <p:nvPr>
            <p:ph type="subTitle" idx="1"/>
          </p:nvPr>
        </p:nvSpPr>
        <p:spPr>
          <a:xfrm>
            <a:off x="2481900" y="3945600"/>
            <a:ext cx="41802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8"/>
          <p:cNvSpPr txBox="1">
            <a:spLocks noGrp="1"/>
          </p:cNvSpPr>
          <p:nvPr>
            <p:ph type="title"/>
          </p:nvPr>
        </p:nvSpPr>
        <p:spPr>
          <a:xfrm>
            <a:off x="3538497"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0" name="Google Shape;30;p58"/>
          <p:cNvSpPr txBox="1">
            <a:spLocks noGrp="1"/>
          </p:cNvSpPr>
          <p:nvPr>
            <p:ph type="subTitle" idx="1"/>
          </p:nvPr>
        </p:nvSpPr>
        <p:spPr>
          <a:xfrm>
            <a:off x="3538497"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1" name="Google Shape;31;p58"/>
          <p:cNvSpPr txBox="1">
            <a:spLocks noGrp="1"/>
          </p:cNvSpPr>
          <p:nvPr>
            <p:ph type="title" idx="2"/>
          </p:nvPr>
        </p:nvSpPr>
        <p:spPr>
          <a:xfrm>
            <a:off x="6028553"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2" name="Google Shape;32;p58"/>
          <p:cNvSpPr txBox="1">
            <a:spLocks noGrp="1"/>
          </p:cNvSpPr>
          <p:nvPr>
            <p:ph type="subTitle" idx="3"/>
          </p:nvPr>
        </p:nvSpPr>
        <p:spPr>
          <a:xfrm>
            <a:off x="6028553"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3" name="Google Shape;33;p58"/>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4" name="Google Shape;34;p58"/>
          <p:cNvSpPr txBox="1">
            <a:spLocks noGrp="1"/>
          </p:cNvSpPr>
          <p:nvPr>
            <p:ph type="title" idx="5"/>
          </p:nvPr>
        </p:nvSpPr>
        <p:spPr>
          <a:xfrm>
            <a:off x="1048447"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5" name="Google Shape;35;p58"/>
          <p:cNvSpPr txBox="1">
            <a:spLocks noGrp="1"/>
          </p:cNvSpPr>
          <p:nvPr>
            <p:ph type="subTitle" idx="6"/>
          </p:nvPr>
        </p:nvSpPr>
        <p:spPr>
          <a:xfrm>
            <a:off x="1048447"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59"/>
          <p:cNvSpPr txBox="1">
            <a:spLocks noGrp="1"/>
          </p:cNvSpPr>
          <p:nvPr>
            <p:ph type="ctrTitle"/>
          </p:nvPr>
        </p:nvSpPr>
        <p:spPr>
          <a:xfrm>
            <a:off x="4285500" y="2832875"/>
            <a:ext cx="3657300" cy="644700"/>
          </a:xfrm>
          <a:prstGeom prst="rect">
            <a:avLst/>
          </a:prstGeom>
          <a:noFill/>
          <a:ln>
            <a:noFill/>
          </a:ln>
          <a:effectLst>
            <a:outerShdw blurRad="57150" dist="19050" dir="5400000" algn="bl" rotWithShape="0">
              <a:srgbClr val="76A5AF">
                <a:alpha val="87843"/>
              </a:srgb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38" name="Google Shape;38;p59"/>
          <p:cNvSpPr txBox="1">
            <a:spLocks noGrp="1"/>
          </p:cNvSpPr>
          <p:nvPr>
            <p:ph type="subTitle" idx="1"/>
          </p:nvPr>
        </p:nvSpPr>
        <p:spPr>
          <a:xfrm>
            <a:off x="4144050" y="3549850"/>
            <a:ext cx="39402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62"/>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1" name="Google Shape;41;p62"/>
          <p:cNvSpPr txBox="1">
            <a:spLocks noGrp="1"/>
          </p:cNvSpPr>
          <p:nvPr>
            <p:ph type="body" idx="1"/>
          </p:nvPr>
        </p:nvSpPr>
        <p:spPr>
          <a:xfrm>
            <a:off x="938500" y="1246025"/>
            <a:ext cx="7172100" cy="3039900"/>
          </a:xfrm>
          <a:prstGeom prst="rect">
            <a:avLst/>
          </a:prstGeom>
          <a:noFill/>
          <a:ln>
            <a:noFill/>
          </a:ln>
        </p:spPr>
        <p:txBody>
          <a:bodyPr spcFirstLastPara="1" wrap="square" lIns="91425" tIns="91425" rIns="91425" bIns="91425" anchor="t" anchorCtr="0">
            <a:noAutofit/>
          </a:bodyPr>
          <a:lstStyle>
            <a:lvl1pPr marL="457200" lvl="0" indent="-301625" algn="l">
              <a:lnSpc>
                <a:spcPct val="100000"/>
              </a:lnSpc>
              <a:spcBef>
                <a:spcPts val="0"/>
              </a:spcBef>
              <a:spcAft>
                <a:spcPts val="0"/>
              </a:spcAft>
              <a:buClr>
                <a:schemeClr val="lt1"/>
              </a:buClr>
              <a:buSzPts val="1150"/>
              <a:buChar char="●"/>
              <a:defRPr sz="1150">
                <a:solidFill>
                  <a:schemeClr val="lt1"/>
                </a:solidFill>
              </a:defRPr>
            </a:lvl1pPr>
            <a:lvl2pPr marL="914400" lvl="1" indent="-301625" algn="l">
              <a:lnSpc>
                <a:spcPct val="100000"/>
              </a:lnSpc>
              <a:spcBef>
                <a:spcPts val="1600"/>
              </a:spcBef>
              <a:spcAft>
                <a:spcPts val="0"/>
              </a:spcAft>
              <a:buClr>
                <a:schemeClr val="lt1"/>
              </a:buClr>
              <a:buSzPts val="1150"/>
              <a:buChar char="○"/>
              <a:defRPr sz="1150">
                <a:solidFill>
                  <a:schemeClr val="lt1"/>
                </a:solidFill>
              </a:defRPr>
            </a:lvl2pPr>
            <a:lvl3pPr marL="1371600" lvl="2" indent="-301625" algn="l">
              <a:lnSpc>
                <a:spcPct val="100000"/>
              </a:lnSpc>
              <a:spcBef>
                <a:spcPts val="1600"/>
              </a:spcBef>
              <a:spcAft>
                <a:spcPts val="0"/>
              </a:spcAft>
              <a:buClr>
                <a:schemeClr val="lt1"/>
              </a:buClr>
              <a:buSzPts val="1150"/>
              <a:buChar char="■"/>
              <a:defRPr sz="1150">
                <a:solidFill>
                  <a:schemeClr val="lt1"/>
                </a:solidFill>
              </a:defRPr>
            </a:lvl3pPr>
            <a:lvl4pPr marL="1828800" lvl="3" indent="-301625" algn="l">
              <a:lnSpc>
                <a:spcPct val="100000"/>
              </a:lnSpc>
              <a:spcBef>
                <a:spcPts val="1600"/>
              </a:spcBef>
              <a:spcAft>
                <a:spcPts val="0"/>
              </a:spcAft>
              <a:buClr>
                <a:schemeClr val="lt1"/>
              </a:buClr>
              <a:buSzPts val="1150"/>
              <a:buChar char="●"/>
              <a:defRPr sz="1150">
                <a:solidFill>
                  <a:schemeClr val="lt1"/>
                </a:solidFill>
              </a:defRPr>
            </a:lvl4pPr>
            <a:lvl5pPr marL="2286000" lvl="4" indent="-301625" algn="l">
              <a:lnSpc>
                <a:spcPct val="100000"/>
              </a:lnSpc>
              <a:spcBef>
                <a:spcPts val="1600"/>
              </a:spcBef>
              <a:spcAft>
                <a:spcPts val="0"/>
              </a:spcAft>
              <a:buClr>
                <a:schemeClr val="lt1"/>
              </a:buClr>
              <a:buSzPts val="1150"/>
              <a:buChar char="○"/>
              <a:defRPr sz="1150">
                <a:solidFill>
                  <a:schemeClr val="lt1"/>
                </a:solidFill>
              </a:defRPr>
            </a:lvl5pPr>
            <a:lvl6pPr marL="2743200" lvl="5" indent="-301625" algn="l">
              <a:lnSpc>
                <a:spcPct val="100000"/>
              </a:lnSpc>
              <a:spcBef>
                <a:spcPts val="1600"/>
              </a:spcBef>
              <a:spcAft>
                <a:spcPts val="0"/>
              </a:spcAft>
              <a:buClr>
                <a:schemeClr val="lt1"/>
              </a:buClr>
              <a:buSzPts val="1150"/>
              <a:buChar char="■"/>
              <a:defRPr sz="1150">
                <a:solidFill>
                  <a:schemeClr val="lt1"/>
                </a:solidFill>
              </a:defRPr>
            </a:lvl6pPr>
            <a:lvl7pPr marL="3200400" lvl="6" indent="-301625" algn="l">
              <a:lnSpc>
                <a:spcPct val="100000"/>
              </a:lnSpc>
              <a:spcBef>
                <a:spcPts val="1600"/>
              </a:spcBef>
              <a:spcAft>
                <a:spcPts val="0"/>
              </a:spcAft>
              <a:buClr>
                <a:schemeClr val="lt1"/>
              </a:buClr>
              <a:buSzPts val="1150"/>
              <a:buChar char="●"/>
              <a:defRPr sz="1150">
                <a:solidFill>
                  <a:schemeClr val="lt1"/>
                </a:solidFill>
              </a:defRPr>
            </a:lvl7pPr>
            <a:lvl8pPr marL="3657600" lvl="7" indent="-301625" algn="l">
              <a:lnSpc>
                <a:spcPct val="100000"/>
              </a:lnSpc>
              <a:spcBef>
                <a:spcPts val="1600"/>
              </a:spcBef>
              <a:spcAft>
                <a:spcPts val="0"/>
              </a:spcAft>
              <a:buClr>
                <a:schemeClr val="lt1"/>
              </a:buClr>
              <a:buSzPts val="1150"/>
              <a:buChar char="○"/>
              <a:defRPr sz="1150">
                <a:solidFill>
                  <a:schemeClr val="lt1"/>
                </a:solidFill>
              </a:defRPr>
            </a:lvl8pPr>
            <a:lvl9pPr marL="4114800" lvl="8" indent="-301625" algn="l">
              <a:lnSpc>
                <a:spcPct val="100000"/>
              </a:lnSpc>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63"/>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4" name="Google Shape;44;p63"/>
          <p:cNvSpPr txBox="1">
            <a:spLocks noGrp="1"/>
          </p:cNvSpPr>
          <p:nvPr>
            <p:ph type="body" idx="1"/>
          </p:nvPr>
        </p:nvSpPr>
        <p:spPr>
          <a:xfrm>
            <a:off x="938500" y="1659275"/>
            <a:ext cx="49464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64"/>
          <p:cNvSpPr txBox="1">
            <a:spLocks noGrp="1"/>
          </p:cNvSpPr>
          <p:nvPr>
            <p:ph type="title"/>
          </p:nvPr>
        </p:nvSpPr>
        <p:spPr>
          <a:xfrm>
            <a:off x="1937338" y="2463175"/>
            <a:ext cx="23901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7" name="Google Shape;47;p64"/>
          <p:cNvSpPr txBox="1">
            <a:spLocks noGrp="1"/>
          </p:cNvSpPr>
          <p:nvPr>
            <p:ph type="subTitle" idx="1"/>
          </p:nvPr>
        </p:nvSpPr>
        <p:spPr>
          <a:xfrm>
            <a:off x="1937338" y="3148075"/>
            <a:ext cx="23901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8" name="Google Shape;48;p64"/>
          <p:cNvSpPr txBox="1">
            <a:spLocks noGrp="1"/>
          </p:cNvSpPr>
          <p:nvPr>
            <p:ph type="title" idx="2"/>
          </p:nvPr>
        </p:nvSpPr>
        <p:spPr>
          <a:xfrm>
            <a:off x="4816563" y="2463175"/>
            <a:ext cx="23901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9" name="Google Shape;49;p64"/>
          <p:cNvSpPr txBox="1">
            <a:spLocks noGrp="1"/>
          </p:cNvSpPr>
          <p:nvPr>
            <p:ph type="subTitle" idx="3"/>
          </p:nvPr>
        </p:nvSpPr>
        <p:spPr>
          <a:xfrm>
            <a:off x="4816563" y="3148075"/>
            <a:ext cx="23901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0" name="Google Shape;50;p64"/>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7" name="Google Shape;7;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es.wikipedia.org/wiki/Cola_(estructura_de_datos)"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t>Colas</a:t>
            </a:r>
            <a:endParaRPr sz="7200" dirty="0"/>
          </a:p>
        </p:txBody>
      </p:sp>
      <p:sp>
        <p:nvSpPr>
          <p:cNvPr id="164" name="Google Shape;164;p38"/>
          <p:cNvSpPr txBox="1">
            <a:spLocks noGrp="1"/>
          </p:cNvSpPr>
          <p:nvPr>
            <p:ph type="ctrTitle"/>
          </p:nvPr>
        </p:nvSpPr>
        <p:spPr>
          <a:xfrm>
            <a:off x="2941650" y="2917772"/>
            <a:ext cx="3260700" cy="1641525"/>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rtl="0">
              <a:spcBef>
                <a:spcPts val="0"/>
              </a:spcBef>
              <a:spcAft>
                <a:spcPts val="0"/>
              </a:spcAft>
              <a:buNone/>
            </a:pPr>
            <a:r>
              <a:rPr lang="es-MX" sz="2200" b="0" dirty="0">
                <a:latin typeface="Montserrat ExtraLight"/>
                <a:ea typeface="Montserrat ExtraLight"/>
                <a:cs typeface="Montserrat ExtraLight"/>
                <a:sym typeface="Montserrat ExtraLight"/>
              </a:rPr>
              <a:t>Aldo Martinez</a:t>
            </a:r>
            <a:br>
              <a:rPr lang="es-MX" sz="2200" b="0" dirty="0">
                <a:latin typeface="Montserrat ExtraLight"/>
                <a:ea typeface="Montserrat ExtraLight"/>
                <a:cs typeface="Montserrat ExtraLight"/>
                <a:sym typeface="Montserrat ExtraLight"/>
              </a:rPr>
            </a:br>
            <a:r>
              <a:rPr lang="es-MX" sz="2200" b="0" dirty="0">
                <a:latin typeface="Montserrat ExtraLight"/>
                <a:ea typeface="Montserrat ExtraLight"/>
                <a:cs typeface="Montserrat ExtraLight"/>
                <a:sym typeface="Montserrat ExtraLight"/>
              </a:rPr>
              <a:t>Roberto Rodríguez</a:t>
            </a:r>
            <a:br>
              <a:rPr lang="es-MX" sz="2200" b="0" dirty="0">
                <a:latin typeface="Montserrat ExtraLight"/>
                <a:ea typeface="Montserrat ExtraLight"/>
                <a:cs typeface="Montserrat ExtraLight"/>
                <a:sym typeface="Montserrat ExtraLight"/>
              </a:rPr>
            </a:br>
            <a:r>
              <a:rPr lang="es-MX" sz="2200" b="0" dirty="0">
                <a:latin typeface="Montserrat ExtraLight"/>
                <a:ea typeface="Montserrat ExtraLight"/>
                <a:cs typeface="Montserrat ExtraLight"/>
                <a:sym typeface="Montserrat ExtraLight"/>
              </a:rPr>
              <a:t>Mónica de León</a:t>
            </a:r>
            <a:br>
              <a:rPr lang="es-MX" sz="2200" b="0" dirty="0">
                <a:latin typeface="Montserrat ExtraLight"/>
                <a:ea typeface="Montserrat ExtraLight"/>
                <a:cs typeface="Montserrat ExtraLight"/>
                <a:sym typeface="Montserrat ExtraLight"/>
              </a:rPr>
            </a:br>
            <a:r>
              <a:rPr lang="es-MX" sz="2200" b="0" dirty="0">
                <a:latin typeface="Montserrat ExtraLight"/>
                <a:ea typeface="Montserrat ExtraLight"/>
                <a:cs typeface="Montserrat ExtraLight"/>
                <a:sym typeface="Montserrat ExtraLight"/>
              </a:rPr>
              <a:t>Luis Rocha </a:t>
            </a:r>
            <a:r>
              <a:rPr lang="es-MX" sz="2200" b="0">
                <a:latin typeface="Montserrat ExtraLight"/>
                <a:ea typeface="Montserrat ExtraLight"/>
                <a:cs typeface="Montserrat ExtraLight"/>
                <a:sym typeface="Montserrat ExtraLight"/>
              </a:rPr>
              <a:t>- 1863555</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21a28a60025_0_5"/>
          <p:cNvSpPr txBox="1">
            <a:spLocks noGrp="1"/>
          </p:cNvSpPr>
          <p:nvPr>
            <p:ph type="title"/>
          </p:nvPr>
        </p:nvSpPr>
        <p:spPr>
          <a:xfrm>
            <a:off x="372700" y="379025"/>
            <a:ext cx="32970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Implementación</a:t>
            </a:r>
            <a:endParaRPr sz="2400"/>
          </a:p>
        </p:txBody>
      </p:sp>
      <p:sp>
        <p:nvSpPr>
          <p:cNvPr id="278" name="Google Shape;278;g21a28a60025_0_5"/>
          <p:cNvSpPr txBox="1">
            <a:spLocks noGrp="1"/>
          </p:cNvSpPr>
          <p:nvPr>
            <p:ph type="subTitle" idx="4294967295"/>
          </p:nvPr>
        </p:nvSpPr>
        <p:spPr>
          <a:xfrm>
            <a:off x="623400" y="1677525"/>
            <a:ext cx="7897200" cy="29310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solidFill>
                  <a:schemeClr val="lt1"/>
                </a:solidFill>
              </a:rPr>
              <a:t>La gestión de colas se da con las siguientes operaciones básicas:</a:t>
            </a:r>
            <a:endParaRPr sz="1600" b="1">
              <a:solidFill>
                <a:schemeClr val="lt1"/>
              </a:solidFill>
            </a:endParaRPr>
          </a:p>
          <a:p>
            <a:pPr marL="457200" lvl="0" indent="-330200" algn="l" rtl="0">
              <a:lnSpc>
                <a:spcPct val="150000"/>
              </a:lnSpc>
              <a:spcBef>
                <a:spcPts val="0"/>
              </a:spcBef>
              <a:spcAft>
                <a:spcPts val="0"/>
              </a:spcAft>
              <a:buClr>
                <a:schemeClr val="lt1"/>
              </a:buClr>
              <a:buSzPts val="1600"/>
              <a:buFont typeface="Montserrat Medium"/>
              <a:buChar char="●"/>
            </a:pPr>
            <a:r>
              <a:rPr lang="en" sz="1600">
                <a:solidFill>
                  <a:schemeClr val="lt1"/>
                </a:solidFill>
                <a:latin typeface="Montserrat Medium"/>
                <a:ea typeface="Montserrat Medium"/>
                <a:cs typeface="Montserrat Medium"/>
                <a:sym typeface="Montserrat Medium"/>
              </a:rPr>
              <a:t>Creación de una cola vacía, de tal forma que final apunta a una posición inmediatamente anterior a frente:</a:t>
            </a:r>
            <a:endParaRPr sz="1600">
              <a:solidFill>
                <a:schemeClr val="lt1"/>
              </a:solidFill>
              <a:latin typeface="Montserrat Medium"/>
              <a:ea typeface="Montserrat Medium"/>
              <a:cs typeface="Montserrat Medium"/>
              <a:sym typeface="Montserrat Medium"/>
            </a:endParaRPr>
          </a:p>
          <a:p>
            <a:pPr marL="457200" lvl="0" indent="-330200" algn="l" rtl="0">
              <a:lnSpc>
                <a:spcPct val="150000"/>
              </a:lnSpc>
              <a:spcBef>
                <a:spcPts val="0"/>
              </a:spcBef>
              <a:spcAft>
                <a:spcPts val="0"/>
              </a:spcAft>
              <a:buClr>
                <a:schemeClr val="lt1"/>
              </a:buClr>
              <a:buSzPts val="1600"/>
              <a:buFont typeface="Montserrat Medium"/>
              <a:buChar char="●"/>
            </a:pPr>
            <a:r>
              <a:rPr lang="en" sz="1600">
                <a:solidFill>
                  <a:schemeClr val="lt1"/>
                </a:solidFill>
                <a:latin typeface="Montserrat Medium"/>
                <a:ea typeface="Montserrat Medium"/>
                <a:cs typeface="Montserrat Medium"/>
                <a:sym typeface="Montserrat Medium"/>
              </a:rPr>
              <a:t>Comprobar si una cola está vacía.</a:t>
            </a:r>
            <a:endParaRPr sz="16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1a28a60025_0_15"/>
          <p:cNvSpPr txBox="1">
            <a:spLocks noGrp="1"/>
          </p:cNvSpPr>
          <p:nvPr>
            <p:ph type="title"/>
          </p:nvPr>
        </p:nvSpPr>
        <p:spPr>
          <a:xfrm>
            <a:off x="372700" y="379025"/>
            <a:ext cx="32970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Implementación</a:t>
            </a:r>
            <a:endParaRPr sz="2400"/>
          </a:p>
        </p:txBody>
      </p:sp>
      <p:sp>
        <p:nvSpPr>
          <p:cNvPr id="284" name="Google Shape;284;g21a28a60025_0_15"/>
          <p:cNvSpPr txBox="1">
            <a:spLocks noGrp="1"/>
          </p:cNvSpPr>
          <p:nvPr>
            <p:ph type="subTitle" idx="4294967295"/>
          </p:nvPr>
        </p:nvSpPr>
        <p:spPr>
          <a:xfrm>
            <a:off x="624900" y="1677695"/>
            <a:ext cx="8046600" cy="23586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solidFill>
                  <a:schemeClr val="lt1"/>
                </a:solidFill>
              </a:rPr>
              <a:t>La gestión de colas se da con las siguientes operaciones básicas:</a:t>
            </a:r>
            <a:endParaRPr sz="1600" b="1">
              <a:solidFill>
                <a:schemeClr val="lt1"/>
              </a:solidFill>
            </a:endParaRPr>
          </a:p>
          <a:p>
            <a:pPr marL="457200" lvl="0" indent="-330200" algn="l" rtl="0">
              <a:lnSpc>
                <a:spcPct val="150000"/>
              </a:lnSpc>
              <a:spcBef>
                <a:spcPts val="0"/>
              </a:spcBef>
              <a:spcAft>
                <a:spcPts val="0"/>
              </a:spcAft>
              <a:buClr>
                <a:schemeClr val="lt1"/>
              </a:buClr>
              <a:buSzPts val="1600"/>
              <a:buChar char="●"/>
            </a:pPr>
            <a:r>
              <a:rPr lang="en" sz="1600">
                <a:solidFill>
                  <a:schemeClr val="lt1"/>
                </a:solidFill>
                <a:latin typeface="Montserrat Medium"/>
                <a:ea typeface="Montserrat Medium"/>
                <a:cs typeface="Montserrat Medium"/>
                <a:sym typeface="Montserrat Medium"/>
              </a:rPr>
              <a:t>Comprobar si una cola esta llena</a:t>
            </a:r>
            <a:endParaRPr sz="1600">
              <a:solidFill>
                <a:schemeClr val="lt1"/>
              </a:solidFill>
              <a:latin typeface="Fira Code Medium"/>
              <a:ea typeface="Fira Code Medium"/>
              <a:cs typeface="Fira Code Medium"/>
              <a:sym typeface="Fira Code Medium"/>
            </a:endParaRPr>
          </a:p>
          <a:p>
            <a:pPr marL="457200" lvl="0" indent="-330200" algn="l" rtl="0">
              <a:lnSpc>
                <a:spcPct val="150000"/>
              </a:lnSpc>
              <a:spcBef>
                <a:spcPts val="0"/>
              </a:spcBef>
              <a:spcAft>
                <a:spcPts val="0"/>
              </a:spcAft>
              <a:buClr>
                <a:schemeClr val="lt1"/>
              </a:buClr>
              <a:buSzPts val="1600"/>
              <a:buFont typeface="Montserrat Medium"/>
              <a:buChar char="●"/>
            </a:pPr>
            <a:r>
              <a:rPr lang="en" sz="1600">
                <a:solidFill>
                  <a:schemeClr val="lt1"/>
                </a:solidFill>
                <a:latin typeface="Montserrat Medium"/>
                <a:ea typeface="Montserrat Medium"/>
                <a:cs typeface="Montserrat Medium"/>
                <a:sym typeface="Montserrat Medium"/>
              </a:rPr>
              <a:t>Poner un elemento a la cola, si la cola no está llena, fijar final a la siguiente posición.</a:t>
            </a:r>
            <a:endParaRPr sz="1600">
              <a:solidFill>
                <a:schemeClr val="lt1"/>
              </a:solidFill>
              <a:latin typeface="Montserrat Medium"/>
              <a:ea typeface="Montserrat Medium"/>
              <a:cs typeface="Montserrat Medium"/>
              <a:sym typeface="Montserrat Medium"/>
            </a:endParaRPr>
          </a:p>
          <a:p>
            <a:pPr marL="457200" lvl="0" indent="-330200" algn="l" rtl="0">
              <a:lnSpc>
                <a:spcPct val="150000"/>
              </a:lnSpc>
              <a:spcBef>
                <a:spcPts val="0"/>
              </a:spcBef>
              <a:spcAft>
                <a:spcPts val="0"/>
              </a:spcAft>
              <a:buClr>
                <a:schemeClr val="lt1"/>
              </a:buClr>
              <a:buSzPts val="1600"/>
              <a:buFont typeface="Montserrat Medium"/>
              <a:buChar char="●"/>
            </a:pPr>
            <a:r>
              <a:rPr lang="en" sz="1600">
                <a:solidFill>
                  <a:schemeClr val="lt1"/>
                </a:solidFill>
                <a:latin typeface="Montserrat Medium"/>
                <a:ea typeface="Montserrat Medium"/>
                <a:cs typeface="Montserrat Medium"/>
                <a:sym typeface="Montserrat Medium"/>
              </a:rPr>
              <a:t>Obtener el elemento primero de la cola, si la cola no está vacía, sin suprimirlo de la cola.</a:t>
            </a:r>
            <a:endParaRPr sz="16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8"/>
          <p:cNvSpPr txBox="1">
            <a:spLocks noGrp="1"/>
          </p:cNvSpPr>
          <p:nvPr>
            <p:ph type="title"/>
          </p:nvPr>
        </p:nvSpPr>
        <p:spPr>
          <a:xfrm>
            <a:off x="3762670" y="3177750"/>
            <a:ext cx="5152730" cy="59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200"/>
              <a:t>COLAS DE PRIORIDAD</a:t>
            </a:r>
            <a:endParaRPr sz="3200"/>
          </a:p>
        </p:txBody>
      </p:sp>
      <p:sp>
        <p:nvSpPr>
          <p:cNvPr id="290" name="Google Shape;290;p8"/>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t>03</a:t>
            </a:r>
            <a:endParaRPr/>
          </a:p>
        </p:txBody>
      </p:sp>
      <p:sp>
        <p:nvSpPr>
          <p:cNvPr id="291" name="Google Shape;291;p8"/>
          <p:cNvSpPr txBox="1">
            <a:spLocks noGrp="1"/>
          </p:cNvSpPr>
          <p:nvPr>
            <p:ph type="subTitle" idx="1"/>
          </p:nvPr>
        </p:nvSpPr>
        <p:spPr>
          <a:xfrm>
            <a:off x="3762670" y="3720650"/>
            <a:ext cx="3068700" cy="4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DEFINICIÓN</a:t>
            </a:r>
            <a:endParaRPr/>
          </a:p>
        </p:txBody>
      </p:sp>
      <p:cxnSp>
        <p:nvCxnSpPr>
          <p:cNvPr id="292" name="Google Shape;292;p8"/>
          <p:cNvCxnSpPr/>
          <p:nvPr/>
        </p:nvCxnSpPr>
        <p:spPr>
          <a:xfrm>
            <a:off x="3610750" y="3253297"/>
            <a:ext cx="0" cy="99990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19306b4277_0_6"/>
          <p:cNvSpPr txBox="1">
            <a:spLocks noGrp="1"/>
          </p:cNvSpPr>
          <p:nvPr>
            <p:ph type="title"/>
          </p:nvPr>
        </p:nvSpPr>
        <p:spPr>
          <a:xfrm>
            <a:off x="372700" y="379025"/>
            <a:ext cx="32970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Ni FIFO, ni LIFO</a:t>
            </a:r>
            <a:endParaRPr sz="2400"/>
          </a:p>
        </p:txBody>
      </p:sp>
      <p:sp>
        <p:nvSpPr>
          <p:cNvPr id="298" name="Google Shape;298;g219306b4277_0_6"/>
          <p:cNvSpPr txBox="1">
            <a:spLocks noGrp="1"/>
          </p:cNvSpPr>
          <p:nvPr>
            <p:ph type="subTitle" idx="4294967295"/>
          </p:nvPr>
        </p:nvSpPr>
        <p:spPr>
          <a:xfrm>
            <a:off x="760476" y="1215025"/>
            <a:ext cx="5220900" cy="12351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Estructura que opera de manera similar a la cola convencional excepto que cada elemento tiene una “prioridad”.</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299" name="Google Shape;299;g219306b4277_0_6"/>
          <p:cNvSpPr txBox="1">
            <a:spLocks noGrp="1"/>
          </p:cNvSpPr>
          <p:nvPr>
            <p:ph type="subTitle" idx="4294967295"/>
          </p:nvPr>
        </p:nvSpPr>
        <p:spPr>
          <a:xfrm>
            <a:off x="3207501" y="2693375"/>
            <a:ext cx="5220900" cy="12351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Los datos dentro de la estructura tienen que poder ser comparables, esto es para poder asignar un orden/prioridad relativa entre ellos. </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00" name="Google Shape;300;g219306b4277_0_6"/>
          <p:cNvSpPr txBox="1">
            <a:spLocks noGrp="1"/>
          </p:cNvSpPr>
          <p:nvPr>
            <p:ph type="title"/>
          </p:nvPr>
        </p:nvSpPr>
        <p:spPr>
          <a:xfrm>
            <a:off x="3740150" y="3928475"/>
            <a:ext cx="3297000" cy="548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sz="2400"/>
              <a:t>a &lt; b &lt; c</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19306b4277_0_44"/>
          <p:cNvSpPr txBox="1">
            <a:spLocks noGrp="1"/>
          </p:cNvSpPr>
          <p:nvPr>
            <p:ph type="title"/>
          </p:nvPr>
        </p:nvSpPr>
        <p:spPr>
          <a:xfrm>
            <a:off x="372700" y="379025"/>
            <a:ext cx="32970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Características:</a:t>
            </a:r>
            <a:endParaRPr sz="2400"/>
          </a:p>
        </p:txBody>
      </p:sp>
      <p:sp>
        <p:nvSpPr>
          <p:cNvPr id="306" name="Google Shape;306;g219306b4277_0_44"/>
          <p:cNvSpPr txBox="1">
            <a:spLocks noGrp="1"/>
          </p:cNvSpPr>
          <p:nvPr>
            <p:ph type="subTitle" idx="4294967295"/>
          </p:nvPr>
        </p:nvSpPr>
        <p:spPr>
          <a:xfrm>
            <a:off x="760475" y="1215025"/>
            <a:ext cx="7811100" cy="2247900"/>
          </a:xfrm>
          <a:prstGeom prst="rect">
            <a:avLst/>
          </a:prstGeom>
          <a:solidFill>
            <a:srgbClr val="F2F2F2">
              <a:alpha val="0"/>
            </a:srgbClr>
          </a:solid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lt1"/>
              </a:buClr>
              <a:buSzPts val="1600"/>
              <a:buChar char="●"/>
            </a:pPr>
            <a:r>
              <a:rPr lang="en" sz="1600" b="1">
                <a:solidFill>
                  <a:schemeClr val="lt1"/>
                </a:solidFill>
              </a:rPr>
              <a:t>Todos los elementos tienen una prioridad.</a:t>
            </a:r>
            <a:br>
              <a:rPr lang="en" sz="1600" b="1">
                <a:solidFill>
                  <a:schemeClr val="lt1"/>
                </a:solidFill>
              </a:rPr>
            </a:br>
            <a:endParaRPr sz="1600" b="1">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b="1">
                <a:solidFill>
                  <a:schemeClr val="lt1"/>
                </a:solidFill>
              </a:rPr>
              <a:t>Al remover un elemento de la cola se elige primero al de mayor prioridad. </a:t>
            </a:r>
            <a:br>
              <a:rPr lang="en" sz="1600" b="1">
                <a:solidFill>
                  <a:schemeClr val="lt1"/>
                </a:solidFill>
              </a:rPr>
            </a:br>
            <a:endParaRPr sz="1600" b="1">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b="1">
                <a:solidFill>
                  <a:schemeClr val="lt1"/>
                </a:solidFill>
              </a:rPr>
              <a:t>Si varios elementos tienen la misma prioridad se pueden remover usando un principio FIFO.</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19306b4277_0_51"/>
          <p:cNvSpPr txBox="1">
            <a:spLocks noGrp="1"/>
          </p:cNvSpPr>
          <p:nvPr>
            <p:ph type="title"/>
          </p:nvPr>
        </p:nvSpPr>
        <p:spPr>
          <a:xfrm>
            <a:off x="372700" y="379025"/>
            <a:ext cx="32970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Ejemplo:</a:t>
            </a:r>
            <a:endParaRPr sz="2400"/>
          </a:p>
        </p:txBody>
      </p:sp>
      <p:pic>
        <p:nvPicPr>
          <p:cNvPr id="312" name="Google Shape;312;g219306b4277_0_51"/>
          <p:cNvPicPr preferRelativeResize="0"/>
          <p:nvPr/>
        </p:nvPicPr>
        <p:blipFill>
          <a:blip r:embed="rId3">
            <a:alphaModFix/>
          </a:blip>
          <a:stretch>
            <a:fillRect/>
          </a:stretch>
        </p:blipFill>
        <p:spPr>
          <a:xfrm>
            <a:off x="1497500" y="927413"/>
            <a:ext cx="6496264" cy="391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19306b4277_0_65"/>
          <p:cNvSpPr txBox="1">
            <a:spLocks noGrp="1"/>
          </p:cNvSpPr>
          <p:nvPr>
            <p:ph type="title"/>
          </p:nvPr>
        </p:nvSpPr>
        <p:spPr>
          <a:xfrm>
            <a:off x="372700" y="379025"/>
            <a:ext cx="32970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Ejemplo:</a:t>
            </a:r>
            <a:endParaRPr sz="2400"/>
          </a:p>
        </p:txBody>
      </p:sp>
      <p:pic>
        <p:nvPicPr>
          <p:cNvPr id="318" name="Google Shape;318;g219306b4277_0_65"/>
          <p:cNvPicPr preferRelativeResize="0"/>
          <p:nvPr/>
        </p:nvPicPr>
        <p:blipFill>
          <a:blip r:embed="rId3">
            <a:alphaModFix/>
          </a:blip>
          <a:stretch>
            <a:fillRect/>
          </a:stretch>
        </p:blipFill>
        <p:spPr>
          <a:xfrm>
            <a:off x="5698050" y="1841913"/>
            <a:ext cx="2143125" cy="2143125"/>
          </a:xfrm>
          <a:prstGeom prst="rect">
            <a:avLst/>
          </a:prstGeom>
          <a:noFill/>
          <a:ln>
            <a:noFill/>
          </a:ln>
        </p:spPr>
      </p:pic>
      <p:pic>
        <p:nvPicPr>
          <p:cNvPr id="319" name="Google Shape;319;g219306b4277_0_65"/>
          <p:cNvPicPr preferRelativeResize="0"/>
          <p:nvPr/>
        </p:nvPicPr>
        <p:blipFill>
          <a:blip r:embed="rId4">
            <a:alphaModFix/>
          </a:blip>
          <a:stretch>
            <a:fillRect/>
          </a:stretch>
        </p:blipFill>
        <p:spPr>
          <a:xfrm rot="-1584551">
            <a:off x="1287475" y="2999075"/>
            <a:ext cx="749150" cy="732650"/>
          </a:xfrm>
          <a:prstGeom prst="rect">
            <a:avLst/>
          </a:prstGeom>
          <a:noFill/>
          <a:ln>
            <a:noFill/>
          </a:ln>
        </p:spPr>
      </p:pic>
      <p:pic>
        <p:nvPicPr>
          <p:cNvPr id="320" name="Google Shape;320;g219306b4277_0_65"/>
          <p:cNvPicPr preferRelativeResize="0"/>
          <p:nvPr/>
        </p:nvPicPr>
        <p:blipFill>
          <a:blip r:embed="rId5">
            <a:alphaModFix/>
          </a:blip>
          <a:stretch>
            <a:fillRect/>
          </a:stretch>
        </p:blipFill>
        <p:spPr>
          <a:xfrm rot="-900023">
            <a:off x="1751544" y="1926523"/>
            <a:ext cx="752811" cy="752829"/>
          </a:xfrm>
          <a:prstGeom prst="rect">
            <a:avLst/>
          </a:prstGeom>
          <a:noFill/>
          <a:ln>
            <a:noFill/>
          </a:ln>
        </p:spPr>
      </p:pic>
      <p:pic>
        <p:nvPicPr>
          <p:cNvPr id="321" name="Google Shape;321;g219306b4277_0_65"/>
          <p:cNvPicPr preferRelativeResize="0"/>
          <p:nvPr/>
        </p:nvPicPr>
        <p:blipFill>
          <a:blip r:embed="rId6">
            <a:alphaModFix/>
          </a:blip>
          <a:stretch>
            <a:fillRect/>
          </a:stretch>
        </p:blipFill>
        <p:spPr>
          <a:xfrm>
            <a:off x="2160475" y="2763950"/>
            <a:ext cx="665638" cy="651000"/>
          </a:xfrm>
          <a:prstGeom prst="rect">
            <a:avLst/>
          </a:prstGeom>
          <a:noFill/>
          <a:ln>
            <a:noFill/>
          </a:ln>
        </p:spPr>
      </p:pic>
      <p:sp>
        <p:nvSpPr>
          <p:cNvPr id="322" name="Google Shape;322;g219306b4277_0_65"/>
          <p:cNvSpPr/>
          <p:nvPr/>
        </p:nvSpPr>
        <p:spPr>
          <a:xfrm>
            <a:off x="749950" y="1746800"/>
            <a:ext cx="2355900" cy="2214600"/>
          </a:xfrm>
          <a:prstGeom prst="ellipse">
            <a:avLst/>
          </a:prstGeom>
          <a:solidFill>
            <a:srgbClr val="F2F2F2">
              <a:alpha val="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g219306b4277_0_65"/>
          <p:cNvSpPr/>
          <p:nvPr/>
        </p:nvSpPr>
        <p:spPr>
          <a:xfrm>
            <a:off x="3431350" y="2246250"/>
            <a:ext cx="1853700" cy="6510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g219306b4277_0_65"/>
          <p:cNvSpPr txBox="1">
            <a:spLocks noGrp="1"/>
          </p:cNvSpPr>
          <p:nvPr>
            <p:ph type="title"/>
          </p:nvPr>
        </p:nvSpPr>
        <p:spPr>
          <a:xfrm>
            <a:off x="1171600" y="1264425"/>
            <a:ext cx="1512600" cy="365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1600"/>
              <a:t>Pendientes</a:t>
            </a:r>
            <a:endParaRPr sz="1600"/>
          </a:p>
        </p:txBody>
      </p:sp>
      <p:sp>
        <p:nvSpPr>
          <p:cNvPr id="325" name="Google Shape;325;g219306b4277_0_65"/>
          <p:cNvSpPr txBox="1">
            <a:spLocks noGrp="1"/>
          </p:cNvSpPr>
          <p:nvPr>
            <p:ph type="title"/>
          </p:nvPr>
        </p:nvSpPr>
        <p:spPr>
          <a:xfrm>
            <a:off x="3885125" y="1264413"/>
            <a:ext cx="1512600" cy="365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1600"/>
              <a:t>S. O.</a:t>
            </a:r>
            <a:endParaRPr sz="1600"/>
          </a:p>
        </p:txBody>
      </p:sp>
      <p:sp>
        <p:nvSpPr>
          <p:cNvPr id="326" name="Google Shape;326;g219306b4277_0_65"/>
          <p:cNvSpPr txBox="1">
            <a:spLocks noGrp="1"/>
          </p:cNvSpPr>
          <p:nvPr>
            <p:ph type="title"/>
          </p:nvPr>
        </p:nvSpPr>
        <p:spPr>
          <a:xfrm>
            <a:off x="6450075" y="1299788"/>
            <a:ext cx="1512600" cy="365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1600"/>
              <a:t>CPU</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19306b4277_0_282"/>
          <p:cNvSpPr txBox="1">
            <a:spLocks noGrp="1"/>
          </p:cNvSpPr>
          <p:nvPr>
            <p:ph type="title"/>
          </p:nvPr>
        </p:nvSpPr>
        <p:spPr>
          <a:xfrm>
            <a:off x="372700" y="379025"/>
            <a:ext cx="32970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Ejemplo:</a:t>
            </a:r>
            <a:endParaRPr sz="2400"/>
          </a:p>
        </p:txBody>
      </p:sp>
      <p:pic>
        <p:nvPicPr>
          <p:cNvPr id="332" name="Google Shape;332;g219306b4277_0_282"/>
          <p:cNvPicPr preferRelativeResize="0"/>
          <p:nvPr/>
        </p:nvPicPr>
        <p:blipFill>
          <a:blip r:embed="rId3">
            <a:alphaModFix/>
          </a:blip>
          <a:stretch>
            <a:fillRect/>
          </a:stretch>
        </p:blipFill>
        <p:spPr>
          <a:xfrm>
            <a:off x="5698050" y="1841913"/>
            <a:ext cx="2143125" cy="2143125"/>
          </a:xfrm>
          <a:prstGeom prst="rect">
            <a:avLst/>
          </a:prstGeom>
          <a:noFill/>
          <a:ln>
            <a:noFill/>
          </a:ln>
        </p:spPr>
      </p:pic>
      <p:pic>
        <p:nvPicPr>
          <p:cNvPr id="333" name="Google Shape;333;g219306b4277_0_282"/>
          <p:cNvPicPr preferRelativeResize="0"/>
          <p:nvPr/>
        </p:nvPicPr>
        <p:blipFill>
          <a:blip r:embed="rId4">
            <a:alphaModFix/>
          </a:blip>
          <a:stretch>
            <a:fillRect/>
          </a:stretch>
        </p:blipFill>
        <p:spPr>
          <a:xfrm rot="-1584551">
            <a:off x="1287475" y="2999075"/>
            <a:ext cx="749150" cy="732650"/>
          </a:xfrm>
          <a:prstGeom prst="rect">
            <a:avLst/>
          </a:prstGeom>
          <a:noFill/>
          <a:ln>
            <a:noFill/>
          </a:ln>
        </p:spPr>
      </p:pic>
      <p:pic>
        <p:nvPicPr>
          <p:cNvPr id="334" name="Google Shape;334;g219306b4277_0_282"/>
          <p:cNvPicPr preferRelativeResize="0"/>
          <p:nvPr/>
        </p:nvPicPr>
        <p:blipFill>
          <a:blip r:embed="rId5">
            <a:alphaModFix/>
          </a:blip>
          <a:stretch>
            <a:fillRect/>
          </a:stretch>
        </p:blipFill>
        <p:spPr>
          <a:xfrm rot="-900023">
            <a:off x="1751544" y="1926523"/>
            <a:ext cx="752811" cy="752829"/>
          </a:xfrm>
          <a:prstGeom prst="rect">
            <a:avLst/>
          </a:prstGeom>
          <a:noFill/>
          <a:ln>
            <a:noFill/>
          </a:ln>
        </p:spPr>
      </p:pic>
      <p:pic>
        <p:nvPicPr>
          <p:cNvPr id="335" name="Google Shape;335;g219306b4277_0_282"/>
          <p:cNvPicPr preferRelativeResize="0"/>
          <p:nvPr/>
        </p:nvPicPr>
        <p:blipFill>
          <a:blip r:embed="rId6">
            <a:alphaModFix/>
          </a:blip>
          <a:stretch>
            <a:fillRect/>
          </a:stretch>
        </p:blipFill>
        <p:spPr>
          <a:xfrm>
            <a:off x="6261350" y="2388625"/>
            <a:ext cx="513850" cy="502550"/>
          </a:xfrm>
          <a:prstGeom prst="rect">
            <a:avLst/>
          </a:prstGeom>
          <a:noFill/>
          <a:ln>
            <a:noFill/>
          </a:ln>
        </p:spPr>
      </p:pic>
      <p:sp>
        <p:nvSpPr>
          <p:cNvPr id="336" name="Google Shape;336;g219306b4277_0_282"/>
          <p:cNvSpPr/>
          <p:nvPr/>
        </p:nvSpPr>
        <p:spPr>
          <a:xfrm>
            <a:off x="749950" y="1746800"/>
            <a:ext cx="2355900" cy="2214600"/>
          </a:xfrm>
          <a:prstGeom prst="ellipse">
            <a:avLst/>
          </a:prstGeom>
          <a:solidFill>
            <a:srgbClr val="F2F2F2">
              <a:alpha val="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219306b4277_0_282"/>
          <p:cNvSpPr/>
          <p:nvPr/>
        </p:nvSpPr>
        <p:spPr>
          <a:xfrm>
            <a:off x="3431350" y="2246250"/>
            <a:ext cx="1853700" cy="6510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g219306b4277_0_282"/>
          <p:cNvSpPr txBox="1">
            <a:spLocks noGrp="1"/>
          </p:cNvSpPr>
          <p:nvPr>
            <p:ph type="title"/>
          </p:nvPr>
        </p:nvSpPr>
        <p:spPr>
          <a:xfrm>
            <a:off x="1171600" y="1264425"/>
            <a:ext cx="1512600" cy="365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1600"/>
              <a:t>Pendientes</a:t>
            </a:r>
            <a:endParaRPr sz="1600"/>
          </a:p>
        </p:txBody>
      </p:sp>
      <p:sp>
        <p:nvSpPr>
          <p:cNvPr id="339" name="Google Shape;339;g219306b4277_0_282"/>
          <p:cNvSpPr txBox="1">
            <a:spLocks noGrp="1"/>
          </p:cNvSpPr>
          <p:nvPr>
            <p:ph type="title"/>
          </p:nvPr>
        </p:nvSpPr>
        <p:spPr>
          <a:xfrm>
            <a:off x="3885125" y="1264413"/>
            <a:ext cx="1512600" cy="365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1600"/>
              <a:t>S. O.</a:t>
            </a:r>
            <a:endParaRPr sz="1600"/>
          </a:p>
        </p:txBody>
      </p:sp>
      <p:sp>
        <p:nvSpPr>
          <p:cNvPr id="340" name="Google Shape;340;g219306b4277_0_282"/>
          <p:cNvSpPr txBox="1">
            <a:spLocks noGrp="1"/>
          </p:cNvSpPr>
          <p:nvPr>
            <p:ph type="title"/>
          </p:nvPr>
        </p:nvSpPr>
        <p:spPr>
          <a:xfrm>
            <a:off x="6450075" y="1299788"/>
            <a:ext cx="1512600" cy="365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1600"/>
              <a:t>CPU</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19306b4277_0_80"/>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Operaciones básicas:</a:t>
            </a:r>
            <a:endParaRPr sz="2400"/>
          </a:p>
        </p:txBody>
      </p:sp>
      <p:sp>
        <p:nvSpPr>
          <p:cNvPr id="346" name="Google Shape;346;g219306b4277_0_80"/>
          <p:cNvSpPr txBox="1">
            <a:spLocks noGrp="1"/>
          </p:cNvSpPr>
          <p:nvPr>
            <p:ph type="subTitle" idx="4294967295"/>
          </p:nvPr>
        </p:nvSpPr>
        <p:spPr>
          <a:xfrm>
            <a:off x="760475" y="1215025"/>
            <a:ext cx="7811100" cy="3550200"/>
          </a:xfrm>
          <a:prstGeom prst="rect">
            <a:avLst/>
          </a:prstGeom>
          <a:solidFill>
            <a:srgbClr val="F2F2F2">
              <a:alpha val="0"/>
            </a:srgbClr>
          </a:solid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lt1"/>
              </a:buClr>
              <a:buSzPts val="1600"/>
              <a:buChar char="●"/>
            </a:pPr>
            <a:r>
              <a:rPr lang="en" sz="1600" b="1">
                <a:solidFill>
                  <a:schemeClr val="lt1"/>
                </a:solidFill>
              </a:rPr>
              <a:t>Principales:</a:t>
            </a:r>
            <a:endParaRPr sz="1600" b="1">
              <a:solidFill>
                <a:schemeClr val="lt1"/>
              </a:solidFill>
            </a:endParaRPr>
          </a:p>
          <a:p>
            <a:pPr marL="914400" lvl="1" indent="-330200" algn="l" rtl="0">
              <a:lnSpc>
                <a:spcPct val="100000"/>
              </a:lnSpc>
              <a:spcBef>
                <a:spcPts val="0"/>
              </a:spcBef>
              <a:spcAft>
                <a:spcPts val="0"/>
              </a:spcAft>
              <a:buClr>
                <a:schemeClr val="lt1"/>
              </a:buClr>
              <a:buSzPts val="1600"/>
              <a:buChar char="○"/>
            </a:pPr>
            <a:r>
              <a:rPr lang="en" sz="1600" b="1">
                <a:solidFill>
                  <a:schemeClr val="lt1"/>
                </a:solidFill>
              </a:rPr>
              <a:t>enqueue(x) = add(x) = push(x) : añade un elemento a la cola de prioridad.</a:t>
            </a:r>
            <a:br>
              <a:rPr lang="en" sz="1600" b="1">
                <a:solidFill>
                  <a:schemeClr val="lt1"/>
                </a:solidFill>
              </a:rPr>
            </a:br>
            <a:endParaRPr sz="1600" b="1">
              <a:solidFill>
                <a:schemeClr val="lt1"/>
              </a:solidFill>
            </a:endParaRPr>
          </a:p>
          <a:p>
            <a:pPr marL="914400" lvl="1" indent="-330200" algn="l" rtl="0">
              <a:lnSpc>
                <a:spcPct val="100000"/>
              </a:lnSpc>
              <a:spcBef>
                <a:spcPts val="0"/>
              </a:spcBef>
              <a:spcAft>
                <a:spcPts val="0"/>
              </a:spcAft>
              <a:buClr>
                <a:schemeClr val="lt1"/>
              </a:buClr>
              <a:buSzPts val="1600"/>
              <a:buChar char="○"/>
            </a:pPr>
            <a:r>
              <a:rPr lang="en" sz="1600" b="1">
                <a:solidFill>
                  <a:schemeClr val="lt1"/>
                </a:solidFill>
              </a:rPr>
              <a:t>dequeue() = poll() = pop() : remueve elemento de más alta prioridad.</a:t>
            </a:r>
            <a:br>
              <a:rPr lang="en" sz="1600" b="1">
                <a:solidFill>
                  <a:schemeClr val="lt1"/>
                </a:solidFill>
              </a:rPr>
            </a:br>
            <a:endParaRPr sz="1600" b="1">
              <a:solidFill>
                <a:schemeClr val="lt1"/>
              </a:solidFill>
            </a:endParaRPr>
          </a:p>
          <a:p>
            <a:pPr marL="457200" lvl="0" indent="-330200" algn="l" rtl="0">
              <a:lnSpc>
                <a:spcPct val="100000"/>
              </a:lnSpc>
              <a:spcBef>
                <a:spcPts val="0"/>
              </a:spcBef>
              <a:spcAft>
                <a:spcPts val="0"/>
              </a:spcAft>
              <a:buClr>
                <a:schemeClr val="lt1"/>
              </a:buClr>
              <a:buSzPts val="1600"/>
              <a:buChar char="●"/>
            </a:pPr>
            <a:r>
              <a:rPr lang="en" sz="1600" b="1">
                <a:solidFill>
                  <a:schemeClr val="lt1"/>
                </a:solidFill>
              </a:rPr>
              <a:t>Secundarias:</a:t>
            </a:r>
            <a:endParaRPr sz="1600" b="1">
              <a:solidFill>
                <a:schemeClr val="lt1"/>
              </a:solidFill>
            </a:endParaRPr>
          </a:p>
          <a:p>
            <a:pPr marL="914400" lvl="1" indent="-330200" algn="l" rtl="0">
              <a:lnSpc>
                <a:spcPct val="100000"/>
              </a:lnSpc>
              <a:spcBef>
                <a:spcPts val="0"/>
              </a:spcBef>
              <a:spcAft>
                <a:spcPts val="0"/>
              </a:spcAft>
              <a:buClr>
                <a:schemeClr val="lt1"/>
              </a:buClr>
              <a:buSzPts val="1600"/>
              <a:buChar char="○"/>
            </a:pPr>
            <a:r>
              <a:rPr lang="en" sz="1600" b="1">
                <a:solidFill>
                  <a:schemeClr val="lt1"/>
                </a:solidFill>
              </a:rPr>
              <a:t>peek()/top() : mostrar el elemento de mayor prioridad asociada.</a:t>
            </a:r>
            <a:br>
              <a:rPr lang="en" sz="1600" b="1">
                <a:solidFill>
                  <a:schemeClr val="lt1"/>
                </a:solidFill>
              </a:rPr>
            </a:br>
            <a:endParaRPr sz="1600" b="1">
              <a:solidFill>
                <a:schemeClr val="lt1"/>
              </a:solidFill>
            </a:endParaRPr>
          </a:p>
          <a:p>
            <a:pPr marL="914400" lvl="1" indent="-330200" algn="l" rtl="0">
              <a:lnSpc>
                <a:spcPct val="100000"/>
              </a:lnSpc>
              <a:spcBef>
                <a:spcPts val="0"/>
              </a:spcBef>
              <a:spcAft>
                <a:spcPts val="0"/>
              </a:spcAft>
              <a:buClr>
                <a:schemeClr val="lt1"/>
              </a:buClr>
              <a:buSzPts val="1600"/>
              <a:buChar char="○"/>
            </a:pPr>
            <a:r>
              <a:rPr lang="en" sz="1600" b="1">
                <a:solidFill>
                  <a:schemeClr val="lt1"/>
                </a:solidFill>
              </a:rPr>
              <a:t>is_empty() : verifica si la cola no tiene elementos.</a:t>
            </a:r>
            <a:endParaRPr sz="1600"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0"/>
        <p:cNvGrpSpPr/>
        <p:nvPr/>
      </p:nvGrpSpPr>
      <p:grpSpPr>
        <a:xfrm>
          <a:off x="0" y="0"/>
          <a:ext cx="0" cy="0"/>
          <a:chOff x="0" y="0"/>
          <a:chExt cx="0" cy="0"/>
        </a:xfrm>
      </p:grpSpPr>
      <p:sp>
        <p:nvSpPr>
          <p:cNvPr id="351" name="Google Shape;351;g219306b4277_0_104"/>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solidFill>
                  <a:schemeClr val="lt1"/>
                </a:solidFill>
              </a:rPr>
              <a:t>Ejemplo:</a:t>
            </a:r>
            <a:endParaRPr sz="2400">
              <a:solidFill>
                <a:schemeClr val="lt1"/>
              </a:solidFill>
            </a:endParaRPr>
          </a:p>
        </p:txBody>
      </p:sp>
      <p:sp>
        <p:nvSpPr>
          <p:cNvPr id="352" name="Google Shape;352;g219306b4277_0_104"/>
          <p:cNvSpPr txBox="1">
            <a:spLocks noGrp="1"/>
          </p:cNvSpPr>
          <p:nvPr>
            <p:ph type="subTitle" idx="4294967295"/>
          </p:nvPr>
        </p:nvSpPr>
        <p:spPr>
          <a:xfrm>
            <a:off x="759950" y="1226400"/>
            <a:ext cx="3646800" cy="26058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Supongamos que todos estos valores son insertados en una C. de Prioridad con un orden impuesto en los números para que estén de menor a mayor. </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457200" lvl="0" indent="-317500" algn="l" rtl="0">
              <a:lnSpc>
                <a:spcPct val="100000"/>
              </a:lnSpc>
              <a:spcBef>
                <a:spcPts val="0"/>
              </a:spcBef>
              <a:spcAft>
                <a:spcPts val="0"/>
              </a:spcAft>
              <a:buClr>
                <a:schemeClr val="lt1"/>
              </a:buClr>
              <a:buSzPts val="1400"/>
              <a:buChar char="●"/>
            </a:pPr>
            <a:r>
              <a:rPr lang="en" sz="1400" b="1">
                <a:solidFill>
                  <a:schemeClr val="lt1"/>
                </a:solidFill>
              </a:rPr>
              <a:t>Entre menor sea el valor del elemento mayor prioridad tiene. </a:t>
            </a:r>
            <a:endParaRPr sz="14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53" name="Google Shape;353;g219306b4277_0_104"/>
          <p:cNvSpPr txBox="1">
            <a:spLocks noGrp="1"/>
          </p:cNvSpPr>
          <p:nvPr>
            <p:ph type="subTitle" idx="4294967295"/>
          </p:nvPr>
        </p:nvSpPr>
        <p:spPr>
          <a:xfrm>
            <a:off x="5244975" y="509775"/>
            <a:ext cx="2321700" cy="6102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Cola de prioridad</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54" name="Google Shape;354;g219306b4277_0_104"/>
          <p:cNvSpPr txBox="1">
            <a:spLocks noGrp="1"/>
          </p:cNvSpPr>
          <p:nvPr>
            <p:ph type="subTitle" idx="4294967295"/>
          </p:nvPr>
        </p:nvSpPr>
        <p:spPr>
          <a:xfrm>
            <a:off x="3614125" y="4003450"/>
            <a:ext cx="1167600" cy="436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Output:</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55" name="Google Shape;355;g219306b4277_0_104"/>
          <p:cNvSpPr/>
          <p:nvPr/>
        </p:nvSpPr>
        <p:spPr>
          <a:xfrm>
            <a:off x="5527975" y="2057713"/>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sp>
        <p:nvSpPr>
          <p:cNvPr id="356" name="Google Shape;356;g219306b4277_0_104"/>
          <p:cNvSpPr/>
          <p:nvPr/>
        </p:nvSpPr>
        <p:spPr>
          <a:xfrm>
            <a:off x="6388400" y="1275913"/>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endParaRPr sz="1600" baseline="-25000">
              <a:solidFill>
                <a:schemeClr val="lt1"/>
              </a:solidFill>
            </a:endParaRPr>
          </a:p>
        </p:txBody>
      </p:sp>
      <p:sp>
        <p:nvSpPr>
          <p:cNvPr id="357" name="Google Shape;357;g219306b4277_0_104"/>
          <p:cNvSpPr/>
          <p:nvPr/>
        </p:nvSpPr>
        <p:spPr>
          <a:xfrm>
            <a:off x="6078600" y="27217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sp>
        <p:nvSpPr>
          <p:cNvPr id="358" name="Google Shape;358;g219306b4277_0_104"/>
          <p:cNvSpPr/>
          <p:nvPr/>
        </p:nvSpPr>
        <p:spPr>
          <a:xfrm>
            <a:off x="6869525" y="21114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14</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
          <p:cNvSpPr txBox="1">
            <a:spLocks noGrp="1"/>
          </p:cNvSpPr>
          <p:nvPr>
            <p:ph type="title" idx="6"/>
          </p:nvPr>
        </p:nvSpPr>
        <p:spPr>
          <a:xfrm>
            <a:off x="472714" y="1970678"/>
            <a:ext cx="2067000" cy="723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01</a:t>
            </a:r>
            <a:endParaRPr/>
          </a:p>
        </p:txBody>
      </p:sp>
      <p:sp>
        <p:nvSpPr>
          <p:cNvPr id="159" name="Google Shape;159;p2"/>
          <p:cNvSpPr txBox="1">
            <a:spLocks noGrp="1"/>
          </p:cNvSpPr>
          <p:nvPr>
            <p:ph type="title"/>
          </p:nvPr>
        </p:nvSpPr>
        <p:spPr>
          <a:xfrm>
            <a:off x="2560217" y="3017640"/>
            <a:ext cx="2067000" cy="548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Colas circulares</a:t>
            </a:r>
            <a:endParaRPr/>
          </a:p>
        </p:txBody>
      </p:sp>
      <p:sp>
        <p:nvSpPr>
          <p:cNvPr id="160" name="Google Shape;160;p2"/>
          <p:cNvSpPr txBox="1">
            <a:spLocks noGrp="1"/>
          </p:cNvSpPr>
          <p:nvPr>
            <p:ph type="title" idx="2"/>
          </p:nvPr>
        </p:nvSpPr>
        <p:spPr>
          <a:xfrm>
            <a:off x="4627217" y="2966232"/>
            <a:ext cx="2067000" cy="548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Colas de prioridad</a:t>
            </a:r>
            <a:endParaRPr/>
          </a:p>
        </p:txBody>
      </p:sp>
      <p:sp>
        <p:nvSpPr>
          <p:cNvPr id="161" name="Google Shape;161;p2"/>
          <p:cNvSpPr txBox="1">
            <a:spLocks noGrp="1"/>
          </p:cNvSpPr>
          <p:nvPr>
            <p:ph type="title" idx="4"/>
          </p:nvPr>
        </p:nvSpPr>
        <p:spPr>
          <a:xfrm>
            <a:off x="382782" y="3012959"/>
            <a:ext cx="2246864" cy="548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¿Qué es una cola?</a:t>
            </a:r>
            <a:endParaRPr/>
          </a:p>
        </p:txBody>
      </p:sp>
      <p:sp>
        <p:nvSpPr>
          <p:cNvPr id="162" name="Google Shape;162;p2"/>
          <p:cNvSpPr txBox="1">
            <a:spLocks noGrp="1"/>
          </p:cNvSpPr>
          <p:nvPr>
            <p:ph type="title" idx="7"/>
          </p:nvPr>
        </p:nvSpPr>
        <p:spPr>
          <a:xfrm>
            <a:off x="2539714" y="1965997"/>
            <a:ext cx="2067000" cy="723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02</a:t>
            </a:r>
            <a:endParaRPr/>
          </a:p>
        </p:txBody>
      </p:sp>
      <p:sp>
        <p:nvSpPr>
          <p:cNvPr id="163" name="Google Shape;163;p2"/>
          <p:cNvSpPr txBox="1">
            <a:spLocks noGrp="1"/>
          </p:cNvSpPr>
          <p:nvPr>
            <p:ph type="title" idx="8"/>
          </p:nvPr>
        </p:nvSpPr>
        <p:spPr>
          <a:xfrm>
            <a:off x="4606714" y="1970678"/>
            <a:ext cx="2067000" cy="723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03</a:t>
            </a:r>
            <a:endParaRPr/>
          </a:p>
        </p:txBody>
      </p:sp>
      <p:cxnSp>
        <p:nvCxnSpPr>
          <p:cNvPr id="164" name="Google Shape;164;p2"/>
          <p:cNvCxnSpPr/>
          <p:nvPr/>
        </p:nvCxnSpPr>
        <p:spPr>
          <a:xfrm>
            <a:off x="1307614" y="2746138"/>
            <a:ext cx="3972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cxnSp>
        <p:nvCxnSpPr>
          <p:cNvPr id="165" name="Google Shape;165;p2"/>
          <p:cNvCxnSpPr/>
          <p:nvPr/>
        </p:nvCxnSpPr>
        <p:spPr>
          <a:xfrm>
            <a:off x="3374614" y="2741457"/>
            <a:ext cx="3972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cxnSp>
        <p:nvCxnSpPr>
          <p:cNvPr id="166" name="Google Shape;166;p2"/>
          <p:cNvCxnSpPr/>
          <p:nvPr/>
        </p:nvCxnSpPr>
        <p:spPr>
          <a:xfrm>
            <a:off x="5441614" y="2746138"/>
            <a:ext cx="3972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167" name="Google Shape;167;p2"/>
          <p:cNvSpPr txBox="1"/>
          <p:nvPr/>
        </p:nvSpPr>
        <p:spPr>
          <a:xfrm>
            <a:off x="292850" y="1108280"/>
            <a:ext cx="5735700" cy="9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800"/>
              <a:buFont typeface="Montserrat ExtraBold"/>
              <a:buNone/>
            </a:pPr>
            <a:r>
              <a:rPr lang="en" sz="2400" b="0" i="0" u="none" strike="noStrike" cap="none">
                <a:solidFill>
                  <a:schemeClr val="accent1"/>
                </a:solidFill>
                <a:latin typeface="Montserrat ExtraBold"/>
                <a:ea typeface="Montserrat ExtraBold"/>
                <a:cs typeface="Montserrat ExtraBold"/>
                <a:sym typeface="Montserrat ExtraBold"/>
              </a:rPr>
              <a:t>CONTENIDO</a:t>
            </a:r>
            <a:endParaRPr/>
          </a:p>
        </p:txBody>
      </p:sp>
      <p:cxnSp>
        <p:nvCxnSpPr>
          <p:cNvPr id="168" name="Google Shape;168;p2"/>
          <p:cNvCxnSpPr/>
          <p:nvPr/>
        </p:nvCxnSpPr>
        <p:spPr>
          <a:xfrm>
            <a:off x="380550" y="107727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169" name="Google Shape;169;p2"/>
          <p:cNvSpPr txBox="1"/>
          <p:nvPr/>
        </p:nvSpPr>
        <p:spPr>
          <a:xfrm>
            <a:off x="6604288" y="2853845"/>
            <a:ext cx="2067000" cy="548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1800"/>
              <a:buFont typeface="Montserrat ExtraBold"/>
              <a:buNone/>
            </a:pPr>
            <a:r>
              <a:rPr lang="en" sz="1800" b="0" i="0" u="none" strike="noStrike" cap="none">
                <a:solidFill>
                  <a:schemeClr val="lt1"/>
                </a:solidFill>
                <a:latin typeface="Montserrat ExtraBold"/>
                <a:ea typeface="Montserrat ExtraBold"/>
                <a:cs typeface="Montserrat ExtraBold"/>
                <a:sym typeface="Montserrat ExtraBold"/>
              </a:rPr>
              <a:t>Bicolas</a:t>
            </a:r>
            <a:endParaRPr sz="1800" b="0" i="0" u="none" strike="noStrike" cap="none">
              <a:solidFill>
                <a:schemeClr val="lt1"/>
              </a:solidFill>
              <a:latin typeface="Montserrat ExtraBold"/>
              <a:ea typeface="Montserrat ExtraBold"/>
              <a:cs typeface="Montserrat ExtraBold"/>
              <a:sym typeface="Montserrat ExtraBold"/>
            </a:endParaRPr>
          </a:p>
        </p:txBody>
      </p:sp>
      <p:sp>
        <p:nvSpPr>
          <p:cNvPr id="170" name="Google Shape;170;p2"/>
          <p:cNvSpPr txBox="1"/>
          <p:nvPr/>
        </p:nvSpPr>
        <p:spPr>
          <a:xfrm>
            <a:off x="6604288" y="1965997"/>
            <a:ext cx="2067000" cy="7239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3600"/>
              <a:buFont typeface="Montserrat ExtraBold"/>
              <a:buNone/>
            </a:pPr>
            <a:r>
              <a:rPr lang="en" sz="3600" b="0" i="0" u="none" strike="noStrike" cap="none">
                <a:solidFill>
                  <a:schemeClr val="lt2"/>
                </a:solidFill>
                <a:latin typeface="Montserrat ExtraBold"/>
                <a:ea typeface="Montserrat ExtraBold"/>
                <a:cs typeface="Montserrat ExtraBold"/>
                <a:sym typeface="Montserrat ExtraBold"/>
              </a:rPr>
              <a:t>04</a:t>
            </a:r>
            <a:endParaRPr/>
          </a:p>
        </p:txBody>
      </p:sp>
      <p:cxnSp>
        <p:nvCxnSpPr>
          <p:cNvPr id="171" name="Google Shape;171;p2"/>
          <p:cNvCxnSpPr/>
          <p:nvPr/>
        </p:nvCxnSpPr>
        <p:spPr>
          <a:xfrm>
            <a:off x="7439188" y="2741457"/>
            <a:ext cx="3972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2"/>
        <p:cNvGrpSpPr/>
        <p:nvPr/>
      </p:nvGrpSpPr>
      <p:grpSpPr>
        <a:xfrm>
          <a:off x="0" y="0"/>
          <a:ext cx="0" cy="0"/>
          <a:chOff x="0" y="0"/>
          <a:chExt cx="0" cy="0"/>
        </a:xfrm>
      </p:grpSpPr>
      <p:sp>
        <p:nvSpPr>
          <p:cNvPr id="363" name="Google Shape;363;g219306b4277_0_116"/>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solidFill>
                  <a:schemeClr val="lt1"/>
                </a:solidFill>
              </a:rPr>
              <a:t>Ejemplo:</a:t>
            </a:r>
            <a:endParaRPr sz="2400">
              <a:solidFill>
                <a:schemeClr val="lt1"/>
              </a:solidFill>
            </a:endParaRPr>
          </a:p>
        </p:txBody>
      </p:sp>
      <p:sp>
        <p:nvSpPr>
          <p:cNvPr id="364" name="Google Shape;364;g219306b4277_0_116"/>
          <p:cNvSpPr txBox="1">
            <a:spLocks noGrp="1"/>
          </p:cNvSpPr>
          <p:nvPr>
            <p:ph type="subTitle" idx="4294967295"/>
          </p:nvPr>
        </p:nvSpPr>
        <p:spPr>
          <a:xfrm>
            <a:off x="759950" y="1226400"/>
            <a:ext cx="1758600" cy="1864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Instrucciones:</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add(2)</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add(4)</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 x</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65" name="Google Shape;365;g219306b4277_0_116"/>
          <p:cNvSpPr txBox="1">
            <a:spLocks noGrp="1"/>
          </p:cNvSpPr>
          <p:nvPr>
            <p:ph type="subTitle" idx="4294967295"/>
          </p:nvPr>
        </p:nvSpPr>
        <p:spPr>
          <a:xfrm>
            <a:off x="5244975" y="509775"/>
            <a:ext cx="2321700" cy="6102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Cola de prioridad</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66" name="Google Shape;366;g219306b4277_0_116"/>
          <p:cNvSpPr txBox="1">
            <a:spLocks noGrp="1"/>
          </p:cNvSpPr>
          <p:nvPr>
            <p:ph type="subTitle" idx="4294967295"/>
          </p:nvPr>
        </p:nvSpPr>
        <p:spPr>
          <a:xfrm>
            <a:off x="3614125" y="4003450"/>
            <a:ext cx="1167600" cy="436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Output:</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67" name="Google Shape;367;g219306b4277_0_116"/>
          <p:cNvSpPr/>
          <p:nvPr/>
        </p:nvSpPr>
        <p:spPr>
          <a:xfrm>
            <a:off x="5527975" y="2057713"/>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sp>
        <p:nvSpPr>
          <p:cNvPr id="368" name="Google Shape;368;g219306b4277_0_116"/>
          <p:cNvSpPr/>
          <p:nvPr/>
        </p:nvSpPr>
        <p:spPr>
          <a:xfrm>
            <a:off x="6388400" y="1275913"/>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endParaRPr>
              <a:solidFill>
                <a:schemeClr val="lt1"/>
              </a:solidFill>
            </a:endParaRPr>
          </a:p>
        </p:txBody>
      </p:sp>
      <p:sp>
        <p:nvSpPr>
          <p:cNvPr id="369" name="Google Shape;369;g219306b4277_0_116"/>
          <p:cNvSpPr/>
          <p:nvPr/>
        </p:nvSpPr>
        <p:spPr>
          <a:xfrm>
            <a:off x="6078600" y="27217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sp>
        <p:nvSpPr>
          <p:cNvPr id="370" name="Google Shape;370;g219306b4277_0_116"/>
          <p:cNvSpPr/>
          <p:nvPr/>
        </p:nvSpPr>
        <p:spPr>
          <a:xfrm>
            <a:off x="6869525" y="21114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14</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4"/>
        <p:cNvGrpSpPr/>
        <p:nvPr/>
      </p:nvGrpSpPr>
      <p:grpSpPr>
        <a:xfrm>
          <a:off x="0" y="0"/>
          <a:ext cx="0" cy="0"/>
          <a:chOff x="0" y="0"/>
          <a:chExt cx="0" cy="0"/>
        </a:xfrm>
      </p:grpSpPr>
      <p:sp>
        <p:nvSpPr>
          <p:cNvPr id="375" name="Google Shape;375;g219306b4277_0_167"/>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solidFill>
                  <a:schemeClr val="lt1"/>
                </a:solidFill>
              </a:rPr>
              <a:t>Ejemplo:</a:t>
            </a:r>
            <a:endParaRPr sz="2400">
              <a:solidFill>
                <a:schemeClr val="lt1"/>
              </a:solidFill>
            </a:endParaRPr>
          </a:p>
        </p:txBody>
      </p:sp>
      <p:sp>
        <p:nvSpPr>
          <p:cNvPr id="376" name="Google Shape;376;g219306b4277_0_167"/>
          <p:cNvSpPr txBox="1">
            <a:spLocks noGrp="1"/>
          </p:cNvSpPr>
          <p:nvPr>
            <p:ph type="subTitle" idx="4294967295"/>
          </p:nvPr>
        </p:nvSpPr>
        <p:spPr>
          <a:xfrm>
            <a:off x="759950" y="1226400"/>
            <a:ext cx="1758600" cy="1864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Instrucciones:</a:t>
            </a:r>
            <a:endParaRPr sz="1600" b="1">
              <a:solidFill>
                <a:schemeClr val="lt1"/>
              </a:solidFill>
            </a:endParaRPr>
          </a:p>
          <a:p>
            <a:pPr marL="0" lvl="0" indent="457200" algn="l" rtl="0">
              <a:lnSpc>
                <a:spcPct val="100000"/>
              </a:lnSpc>
              <a:spcBef>
                <a:spcPts val="0"/>
              </a:spcBef>
              <a:spcAft>
                <a:spcPts val="0"/>
              </a:spcAft>
              <a:buNone/>
            </a:pPr>
            <a:r>
              <a:rPr lang="en" sz="1600" b="1">
                <a:solidFill>
                  <a:srgbClr val="FFFF00"/>
                </a:solidFill>
              </a:rPr>
              <a:t>poll()</a:t>
            </a:r>
            <a:endParaRPr sz="1600" b="1">
              <a:solidFill>
                <a:srgbClr val="FFFF00"/>
              </a:solidFill>
            </a:endParaRPr>
          </a:p>
          <a:p>
            <a:pPr marL="0" lvl="0" indent="457200" algn="l" rtl="0">
              <a:lnSpc>
                <a:spcPct val="100000"/>
              </a:lnSpc>
              <a:spcBef>
                <a:spcPts val="0"/>
              </a:spcBef>
              <a:spcAft>
                <a:spcPts val="0"/>
              </a:spcAft>
              <a:buNone/>
            </a:pPr>
            <a:r>
              <a:rPr lang="en" sz="1600" b="1">
                <a:solidFill>
                  <a:schemeClr val="lt1"/>
                </a:solidFill>
              </a:rPr>
              <a:t>add(2)</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add(4)</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 x</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77" name="Google Shape;377;g219306b4277_0_167"/>
          <p:cNvSpPr txBox="1">
            <a:spLocks noGrp="1"/>
          </p:cNvSpPr>
          <p:nvPr>
            <p:ph type="subTitle" idx="4294967295"/>
          </p:nvPr>
        </p:nvSpPr>
        <p:spPr>
          <a:xfrm>
            <a:off x="5244975" y="509775"/>
            <a:ext cx="2321700" cy="6102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Cola de prioridad</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78" name="Google Shape;378;g219306b4277_0_167"/>
          <p:cNvSpPr txBox="1">
            <a:spLocks noGrp="1"/>
          </p:cNvSpPr>
          <p:nvPr>
            <p:ph type="subTitle" idx="4294967295"/>
          </p:nvPr>
        </p:nvSpPr>
        <p:spPr>
          <a:xfrm>
            <a:off x="3614125" y="4003450"/>
            <a:ext cx="1167600" cy="436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Output:</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79" name="Google Shape;379;g219306b4277_0_167"/>
          <p:cNvSpPr/>
          <p:nvPr/>
        </p:nvSpPr>
        <p:spPr>
          <a:xfrm>
            <a:off x="6388400" y="1275913"/>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endParaRPr>
              <a:solidFill>
                <a:schemeClr val="lt1"/>
              </a:solidFill>
            </a:endParaRPr>
          </a:p>
        </p:txBody>
      </p:sp>
      <p:sp>
        <p:nvSpPr>
          <p:cNvPr id="380" name="Google Shape;380;g219306b4277_0_167"/>
          <p:cNvSpPr/>
          <p:nvPr/>
        </p:nvSpPr>
        <p:spPr>
          <a:xfrm>
            <a:off x="6078600" y="27217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sp>
        <p:nvSpPr>
          <p:cNvPr id="381" name="Google Shape;381;g219306b4277_0_167"/>
          <p:cNvSpPr/>
          <p:nvPr/>
        </p:nvSpPr>
        <p:spPr>
          <a:xfrm>
            <a:off x="6869525" y="21114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14</a:t>
            </a:r>
            <a:endParaRPr>
              <a:solidFill>
                <a:schemeClr val="lt1"/>
              </a:solidFill>
            </a:endParaRPr>
          </a:p>
        </p:txBody>
      </p:sp>
      <p:sp>
        <p:nvSpPr>
          <p:cNvPr id="382" name="Google Shape;382;g219306b4277_0_167"/>
          <p:cNvSpPr/>
          <p:nvPr/>
        </p:nvSpPr>
        <p:spPr>
          <a:xfrm>
            <a:off x="4678975"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6"/>
        <p:cNvGrpSpPr/>
        <p:nvPr/>
      </p:nvGrpSpPr>
      <p:grpSpPr>
        <a:xfrm>
          <a:off x="0" y="0"/>
          <a:ext cx="0" cy="0"/>
          <a:chOff x="0" y="0"/>
          <a:chExt cx="0" cy="0"/>
        </a:xfrm>
      </p:grpSpPr>
      <p:sp>
        <p:nvSpPr>
          <p:cNvPr id="387" name="Google Shape;387;g219306b4277_0_179"/>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solidFill>
                  <a:schemeClr val="lt1"/>
                </a:solidFill>
              </a:rPr>
              <a:t>Ejemplo:</a:t>
            </a:r>
            <a:endParaRPr sz="2400">
              <a:solidFill>
                <a:schemeClr val="lt1"/>
              </a:solidFill>
            </a:endParaRPr>
          </a:p>
        </p:txBody>
      </p:sp>
      <p:sp>
        <p:nvSpPr>
          <p:cNvPr id="388" name="Google Shape;388;g219306b4277_0_179"/>
          <p:cNvSpPr txBox="1">
            <a:spLocks noGrp="1"/>
          </p:cNvSpPr>
          <p:nvPr>
            <p:ph type="subTitle" idx="4294967295"/>
          </p:nvPr>
        </p:nvSpPr>
        <p:spPr>
          <a:xfrm>
            <a:off x="759950" y="1226400"/>
            <a:ext cx="1758600" cy="1864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Instrucciones:</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rgbClr val="FFFF00"/>
                </a:solidFill>
              </a:rPr>
              <a:t>add(2)</a:t>
            </a:r>
            <a:endParaRPr sz="1600" b="1">
              <a:solidFill>
                <a:srgbClr val="FFFF00"/>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add(4)</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 x</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89" name="Google Shape;389;g219306b4277_0_179"/>
          <p:cNvSpPr txBox="1">
            <a:spLocks noGrp="1"/>
          </p:cNvSpPr>
          <p:nvPr>
            <p:ph type="subTitle" idx="4294967295"/>
          </p:nvPr>
        </p:nvSpPr>
        <p:spPr>
          <a:xfrm>
            <a:off x="5244975" y="509775"/>
            <a:ext cx="2321700" cy="6102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Cola de prioridad</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90" name="Google Shape;390;g219306b4277_0_179"/>
          <p:cNvSpPr txBox="1">
            <a:spLocks noGrp="1"/>
          </p:cNvSpPr>
          <p:nvPr>
            <p:ph type="subTitle" idx="4294967295"/>
          </p:nvPr>
        </p:nvSpPr>
        <p:spPr>
          <a:xfrm>
            <a:off x="3614125" y="4003450"/>
            <a:ext cx="1167600" cy="436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Output:</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391" name="Google Shape;391;g219306b4277_0_179"/>
          <p:cNvSpPr/>
          <p:nvPr/>
        </p:nvSpPr>
        <p:spPr>
          <a:xfrm>
            <a:off x="6388400" y="1275913"/>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endParaRPr>
              <a:solidFill>
                <a:schemeClr val="lt1"/>
              </a:solidFill>
            </a:endParaRPr>
          </a:p>
        </p:txBody>
      </p:sp>
      <p:sp>
        <p:nvSpPr>
          <p:cNvPr id="392" name="Google Shape;392;g219306b4277_0_179"/>
          <p:cNvSpPr/>
          <p:nvPr/>
        </p:nvSpPr>
        <p:spPr>
          <a:xfrm>
            <a:off x="6078600" y="27217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sp>
        <p:nvSpPr>
          <p:cNvPr id="393" name="Google Shape;393;g219306b4277_0_179"/>
          <p:cNvSpPr/>
          <p:nvPr/>
        </p:nvSpPr>
        <p:spPr>
          <a:xfrm>
            <a:off x="6869525" y="21114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14</a:t>
            </a:r>
            <a:endParaRPr>
              <a:solidFill>
                <a:schemeClr val="lt1"/>
              </a:solidFill>
            </a:endParaRPr>
          </a:p>
        </p:txBody>
      </p:sp>
      <p:sp>
        <p:nvSpPr>
          <p:cNvPr id="394" name="Google Shape;394;g219306b4277_0_179"/>
          <p:cNvSpPr/>
          <p:nvPr/>
        </p:nvSpPr>
        <p:spPr>
          <a:xfrm>
            <a:off x="4678975"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sp>
        <p:nvSpPr>
          <p:cNvPr id="395" name="Google Shape;395;g219306b4277_0_179"/>
          <p:cNvSpPr/>
          <p:nvPr/>
        </p:nvSpPr>
        <p:spPr>
          <a:xfrm>
            <a:off x="5376650" y="1549325"/>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2</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99"/>
        <p:cNvGrpSpPr/>
        <p:nvPr/>
      </p:nvGrpSpPr>
      <p:grpSpPr>
        <a:xfrm>
          <a:off x="0" y="0"/>
          <a:ext cx="0" cy="0"/>
          <a:chOff x="0" y="0"/>
          <a:chExt cx="0" cy="0"/>
        </a:xfrm>
      </p:grpSpPr>
      <p:sp>
        <p:nvSpPr>
          <p:cNvPr id="400" name="Google Shape;400;g219306b4277_0_191"/>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solidFill>
                  <a:schemeClr val="lt1"/>
                </a:solidFill>
              </a:rPr>
              <a:t>Ejemplo:</a:t>
            </a:r>
            <a:endParaRPr sz="2400">
              <a:solidFill>
                <a:schemeClr val="lt1"/>
              </a:solidFill>
            </a:endParaRPr>
          </a:p>
        </p:txBody>
      </p:sp>
      <p:sp>
        <p:nvSpPr>
          <p:cNvPr id="401" name="Google Shape;401;g219306b4277_0_191"/>
          <p:cNvSpPr txBox="1">
            <a:spLocks noGrp="1"/>
          </p:cNvSpPr>
          <p:nvPr>
            <p:ph type="subTitle" idx="4294967295"/>
          </p:nvPr>
        </p:nvSpPr>
        <p:spPr>
          <a:xfrm>
            <a:off x="759950" y="1226400"/>
            <a:ext cx="1758600" cy="1864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Instrucciones:</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add(2)</a:t>
            </a:r>
            <a:endParaRPr sz="1600" b="1">
              <a:solidFill>
                <a:schemeClr val="lt1"/>
              </a:solidFill>
            </a:endParaRPr>
          </a:p>
          <a:p>
            <a:pPr marL="0" lvl="0" indent="457200" algn="l" rtl="0">
              <a:lnSpc>
                <a:spcPct val="100000"/>
              </a:lnSpc>
              <a:spcBef>
                <a:spcPts val="0"/>
              </a:spcBef>
              <a:spcAft>
                <a:spcPts val="0"/>
              </a:spcAft>
              <a:buNone/>
            </a:pPr>
            <a:r>
              <a:rPr lang="en" sz="1600" b="1">
                <a:solidFill>
                  <a:srgbClr val="FFFF00"/>
                </a:solidFill>
              </a:rPr>
              <a:t>poll()</a:t>
            </a:r>
            <a:endParaRPr sz="1600" b="1">
              <a:solidFill>
                <a:srgbClr val="FFFF00"/>
              </a:solidFill>
            </a:endParaRPr>
          </a:p>
          <a:p>
            <a:pPr marL="0" lvl="0" indent="457200" algn="l" rtl="0">
              <a:lnSpc>
                <a:spcPct val="100000"/>
              </a:lnSpc>
              <a:spcBef>
                <a:spcPts val="0"/>
              </a:spcBef>
              <a:spcAft>
                <a:spcPts val="0"/>
              </a:spcAft>
              <a:buNone/>
            </a:pPr>
            <a:r>
              <a:rPr lang="en" sz="1600" b="1">
                <a:solidFill>
                  <a:schemeClr val="lt1"/>
                </a:solidFill>
              </a:rPr>
              <a:t>add(4)</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 x</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02" name="Google Shape;402;g219306b4277_0_191"/>
          <p:cNvSpPr txBox="1">
            <a:spLocks noGrp="1"/>
          </p:cNvSpPr>
          <p:nvPr>
            <p:ph type="subTitle" idx="4294967295"/>
          </p:nvPr>
        </p:nvSpPr>
        <p:spPr>
          <a:xfrm>
            <a:off x="5244975" y="509775"/>
            <a:ext cx="2321700" cy="6102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Cola de prioridad</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03" name="Google Shape;403;g219306b4277_0_191"/>
          <p:cNvSpPr txBox="1">
            <a:spLocks noGrp="1"/>
          </p:cNvSpPr>
          <p:nvPr>
            <p:ph type="subTitle" idx="4294967295"/>
          </p:nvPr>
        </p:nvSpPr>
        <p:spPr>
          <a:xfrm>
            <a:off x="3614125" y="4003450"/>
            <a:ext cx="1167600" cy="436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Output:</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04" name="Google Shape;404;g219306b4277_0_191"/>
          <p:cNvSpPr/>
          <p:nvPr/>
        </p:nvSpPr>
        <p:spPr>
          <a:xfrm>
            <a:off x="6388400" y="1275913"/>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endParaRPr>
              <a:solidFill>
                <a:schemeClr val="lt1"/>
              </a:solidFill>
            </a:endParaRPr>
          </a:p>
        </p:txBody>
      </p:sp>
      <p:sp>
        <p:nvSpPr>
          <p:cNvPr id="405" name="Google Shape;405;g219306b4277_0_191"/>
          <p:cNvSpPr/>
          <p:nvPr/>
        </p:nvSpPr>
        <p:spPr>
          <a:xfrm>
            <a:off x="6078600" y="27217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sp>
        <p:nvSpPr>
          <p:cNvPr id="406" name="Google Shape;406;g219306b4277_0_191"/>
          <p:cNvSpPr/>
          <p:nvPr/>
        </p:nvSpPr>
        <p:spPr>
          <a:xfrm>
            <a:off x="6869525" y="21114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14</a:t>
            </a:r>
            <a:endParaRPr>
              <a:solidFill>
                <a:schemeClr val="lt1"/>
              </a:solidFill>
            </a:endParaRPr>
          </a:p>
        </p:txBody>
      </p:sp>
      <p:sp>
        <p:nvSpPr>
          <p:cNvPr id="407" name="Google Shape;407;g219306b4277_0_191"/>
          <p:cNvSpPr/>
          <p:nvPr/>
        </p:nvSpPr>
        <p:spPr>
          <a:xfrm>
            <a:off x="4678975"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sp>
        <p:nvSpPr>
          <p:cNvPr id="408" name="Google Shape;408;g219306b4277_0_191"/>
          <p:cNvSpPr/>
          <p:nvPr/>
        </p:nvSpPr>
        <p:spPr>
          <a:xfrm>
            <a:off x="5518150" y="39166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2</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2"/>
        <p:cNvGrpSpPr/>
        <p:nvPr/>
      </p:nvGrpSpPr>
      <p:grpSpPr>
        <a:xfrm>
          <a:off x="0" y="0"/>
          <a:ext cx="0" cy="0"/>
          <a:chOff x="0" y="0"/>
          <a:chExt cx="0" cy="0"/>
        </a:xfrm>
      </p:grpSpPr>
      <p:sp>
        <p:nvSpPr>
          <p:cNvPr id="413" name="Google Shape;413;g219306b4277_0_204"/>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solidFill>
                  <a:schemeClr val="lt1"/>
                </a:solidFill>
              </a:rPr>
              <a:t>Ejemplo:</a:t>
            </a:r>
            <a:endParaRPr sz="2400">
              <a:solidFill>
                <a:schemeClr val="lt1"/>
              </a:solidFill>
            </a:endParaRPr>
          </a:p>
        </p:txBody>
      </p:sp>
      <p:sp>
        <p:nvSpPr>
          <p:cNvPr id="414" name="Google Shape;414;g219306b4277_0_204"/>
          <p:cNvSpPr txBox="1">
            <a:spLocks noGrp="1"/>
          </p:cNvSpPr>
          <p:nvPr>
            <p:ph type="subTitle" idx="4294967295"/>
          </p:nvPr>
        </p:nvSpPr>
        <p:spPr>
          <a:xfrm>
            <a:off x="759950" y="1226400"/>
            <a:ext cx="1758600" cy="1864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Instrucciones:</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add(2)</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rgbClr val="FFFF00"/>
                </a:solidFill>
              </a:rPr>
              <a:t>add(4)</a:t>
            </a:r>
            <a:endParaRPr sz="1600" b="1">
              <a:solidFill>
                <a:srgbClr val="FFFF00"/>
              </a:solidFill>
            </a:endParaRPr>
          </a:p>
          <a:p>
            <a:pPr marL="0" lvl="0" indent="457200" algn="l" rtl="0">
              <a:lnSpc>
                <a:spcPct val="100000"/>
              </a:lnSpc>
              <a:spcBef>
                <a:spcPts val="0"/>
              </a:spcBef>
              <a:spcAft>
                <a:spcPts val="0"/>
              </a:spcAft>
              <a:buNone/>
            </a:pPr>
            <a:r>
              <a:rPr lang="en" sz="1600" b="1">
                <a:solidFill>
                  <a:schemeClr val="lt1"/>
                </a:solidFill>
              </a:rPr>
              <a:t>poll x</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15" name="Google Shape;415;g219306b4277_0_204"/>
          <p:cNvSpPr txBox="1">
            <a:spLocks noGrp="1"/>
          </p:cNvSpPr>
          <p:nvPr>
            <p:ph type="subTitle" idx="4294967295"/>
          </p:nvPr>
        </p:nvSpPr>
        <p:spPr>
          <a:xfrm>
            <a:off x="5244975" y="509775"/>
            <a:ext cx="2321700" cy="6102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Cola de prioridad</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16" name="Google Shape;416;g219306b4277_0_204"/>
          <p:cNvSpPr txBox="1">
            <a:spLocks noGrp="1"/>
          </p:cNvSpPr>
          <p:nvPr>
            <p:ph type="subTitle" idx="4294967295"/>
          </p:nvPr>
        </p:nvSpPr>
        <p:spPr>
          <a:xfrm>
            <a:off x="3614125" y="4003450"/>
            <a:ext cx="1167600" cy="436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Output:</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17" name="Google Shape;417;g219306b4277_0_204"/>
          <p:cNvSpPr/>
          <p:nvPr/>
        </p:nvSpPr>
        <p:spPr>
          <a:xfrm>
            <a:off x="6388400" y="1275913"/>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endParaRPr>
              <a:solidFill>
                <a:schemeClr val="lt1"/>
              </a:solidFill>
            </a:endParaRPr>
          </a:p>
        </p:txBody>
      </p:sp>
      <p:sp>
        <p:nvSpPr>
          <p:cNvPr id="418" name="Google Shape;418;g219306b4277_0_204"/>
          <p:cNvSpPr/>
          <p:nvPr/>
        </p:nvSpPr>
        <p:spPr>
          <a:xfrm>
            <a:off x="6078600" y="27217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sp>
        <p:nvSpPr>
          <p:cNvPr id="419" name="Google Shape;419;g219306b4277_0_204"/>
          <p:cNvSpPr/>
          <p:nvPr/>
        </p:nvSpPr>
        <p:spPr>
          <a:xfrm>
            <a:off x="6869525" y="21114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14</a:t>
            </a:r>
            <a:endParaRPr>
              <a:solidFill>
                <a:schemeClr val="lt1"/>
              </a:solidFill>
            </a:endParaRPr>
          </a:p>
        </p:txBody>
      </p:sp>
      <p:sp>
        <p:nvSpPr>
          <p:cNvPr id="420" name="Google Shape;420;g219306b4277_0_204"/>
          <p:cNvSpPr/>
          <p:nvPr/>
        </p:nvSpPr>
        <p:spPr>
          <a:xfrm>
            <a:off x="4678975"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sp>
        <p:nvSpPr>
          <p:cNvPr id="421" name="Google Shape;421;g219306b4277_0_204"/>
          <p:cNvSpPr/>
          <p:nvPr/>
        </p:nvSpPr>
        <p:spPr>
          <a:xfrm>
            <a:off x="5518150" y="39166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2</a:t>
            </a:r>
            <a:endParaRPr>
              <a:solidFill>
                <a:schemeClr val="lt1"/>
              </a:solidFill>
            </a:endParaRPr>
          </a:p>
        </p:txBody>
      </p:sp>
      <p:sp>
        <p:nvSpPr>
          <p:cNvPr id="422" name="Google Shape;422;g219306b4277_0_204"/>
          <p:cNvSpPr/>
          <p:nvPr/>
        </p:nvSpPr>
        <p:spPr>
          <a:xfrm>
            <a:off x="5996025" y="19500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r>
              <a:rPr lang="en" sz="1600" baseline="-25000">
                <a:solidFill>
                  <a:schemeClr val="lt1"/>
                </a:solidFill>
              </a:rPr>
              <a:t>(1)</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26"/>
        <p:cNvGrpSpPr/>
        <p:nvPr/>
      </p:nvGrpSpPr>
      <p:grpSpPr>
        <a:xfrm>
          <a:off x="0" y="0"/>
          <a:ext cx="0" cy="0"/>
          <a:chOff x="0" y="0"/>
          <a:chExt cx="0" cy="0"/>
        </a:xfrm>
      </p:grpSpPr>
      <p:sp>
        <p:nvSpPr>
          <p:cNvPr id="427" name="Google Shape;427;g219306b4277_0_217"/>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solidFill>
                  <a:schemeClr val="lt1"/>
                </a:solidFill>
              </a:rPr>
              <a:t>Ejemplo:</a:t>
            </a:r>
            <a:endParaRPr sz="2400">
              <a:solidFill>
                <a:schemeClr val="lt1"/>
              </a:solidFill>
            </a:endParaRPr>
          </a:p>
        </p:txBody>
      </p:sp>
      <p:sp>
        <p:nvSpPr>
          <p:cNvPr id="428" name="Google Shape;428;g219306b4277_0_217"/>
          <p:cNvSpPr txBox="1">
            <a:spLocks noGrp="1"/>
          </p:cNvSpPr>
          <p:nvPr>
            <p:ph type="subTitle" idx="4294967295"/>
          </p:nvPr>
        </p:nvSpPr>
        <p:spPr>
          <a:xfrm>
            <a:off x="759950" y="1226400"/>
            <a:ext cx="1758600" cy="1864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Instrucciones:</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add(2)</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add(4)</a:t>
            </a:r>
            <a:endParaRPr sz="1600" b="1">
              <a:solidFill>
                <a:schemeClr val="lt1"/>
              </a:solidFill>
            </a:endParaRPr>
          </a:p>
          <a:p>
            <a:pPr marL="0" lvl="0" indent="457200" algn="l" rtl="0">
              <a:lnSpc>
                <a:spcPct val="100000"/>
              </a:lnSpc>
              <a:spcBef>
                <a:spcPts val="0"/>
              </a:spcBef>
              <a:spcAft>
                <a:spcPts val="0"/>
              </a:spcAft>
              <a:buNone/>
            </a:pPr>
            <a:r>
              <a:rPr lang="en" sz="1600" b="1">
                <a:solidFill>
                  <a:srgbClr val="FFFF00"/>
                </a:solidFill>
              </a:rPr>
              <a:t>poll x</a:t>
            </a:r>
            <a:endParaRPr sz="1600" b="1">
              <a:solidFill>
                <a:srgbClr val="FFFF00"/>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29" name="Google Shape;429;g219306b4277_0_217"/>
          <p:cNvSpPr txBox="1">
            <a:spLocks noGrp="1"/>
          </p:cNvSpPr>
          <p:nvPr>
            <p:ph type="subTitle" idx="4294967295"/>
          </p:nvPr>
        </p:nvSpPr>
        <p:spPr>
          <a:xfrm>
            <a:off x="5244975" y="509775"/>
            <a:ext cx="2321700" cy="6102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Cola de prioridad</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30" name="Google Shape;430;g219306b4277_0_217"/>
          <p:cNvSpPr txBox="1">
            <a:spLocks noGrp="1"/>
          </p:cNvSpPr>
          <p:nvPr>
            <p:ph type="subTitle" idx="4294967295"/>
          </p:nvPr>
        </p:nvSpPr>
        <p:spPr>
          <a:xfrm>
            <a:off x="3614125" y="4003450"/>
            <a:ext cx="1167600" cy="436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Output:</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31" name="Google Shape;431;g219306b4277_0_217"/>
          <p:cNvSpPr/>
          <p:nvPr/>
        </p:nvSpPr>
        <p:spPr>
          <a:xfrm>
            <a:off x="6388400" y="1275913"/>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endParaRPr>
              <a:solidFill>
                <a:schemeClr val="lt1"/>
              </a:solidFill>
            </a:endParaRPr>
          </a:p>
        </p:txBody>
      </p:sp>
      <p:sp>
        <p:nvSpPr>
          <p:cNvPr id="432" name="Google Shape;432;g219306b4277_0_217"/>
          <p:cNvSpPr/>
          <p:nvPr/>
        </p:nvSpPr>
        <p:spPr>
          <a:xfrm>
            <a:off x="6326225" y="39166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sp>
        <p:nvSpPr>
          <p:cNvPr id="433" name="Google Shape;433;g219306b4277_0_217"/>
          <p:cNvSpPr/>
          <p:nvPr/>
        </p:nvSpPr>
        <p:spPr>
          <a:xfrm>
            <a:off x="6869525" y="21114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14</a:t>
            </a:r>
            <a:endParaRPr>
              <a:solidFill>
                <a:schemeClr val="lt1"/>
              </a:solidFill>
            </a:endParaRPr>
          </a:p>
        </p:txBody>
      </p:sp>
      <p:sp>
        <p:nvSpPr>
          <p:cNvPr id="434" name="Google Shape;434;g219306b4277_0_217"/>
          <p:cNvSpPr/>
          <p:nvPr/>
        </p:nvSpPr>
        <p:spPr>
          <a:xfrm>
            <a:off x="4678975"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sp>
        <p:nvSpPr>
          <p:cNvPr id="435" name="Google Shape;435;g219306b4277_0_217"/>
          <p:cNvSpPr/>
          <p:nvPr/>
        </p:nvSpPr>
        <p:spPr>
          <a:xfrm>
            <a:off x="5518150" y="39166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2</a:t>
            </a:r>
            <a:endParaRPr>
              <a:solidFill>
                <a:schemeClr val="lt1"/>
              </a:solidFill>
            </a:endParaRPr>
          </a:p>
        </p:txBody>
      </p:sp>
      <p:sp>
        <p:nvSpPr>
          <p:cNvPr id="436" name="Google Shape;436;g219306b4277_0_217"/>
          <p:cNvSpPr/>
          <p:nvPr/>
        </p:nvSpPr>
        <p:spPr>
          <a:xfrm>
            <a:off x="5996025" y="19500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r>
              <a:rPr lang="en" sz="1600" baseline="-25000">
                <a:solidFill>
                  <a:schemeClr val="lt1"/>
                </a:solidFill>
              </a:rPr>
              <a:t>(1)</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0"/>
        <p:cNvGrpSpPr/>
        <p:nvPr/>
      </p:nvGrpSpPr>
      <p:grpSpPr>
        <a:xfrm>
          <a:off x="0" y="0"/>
          <a:ext cx="0" cy="0"/>
          <a:chOff x="0" y="0"/>
          <a:chExt cx="0" cy="0"/>
        </a:xfrm>
      </p:grpSpPr>
      <p:sp>
        <p:nvSpPr>
          <p:cNvPr id="441" name="Google Shape;441;g219306b4277_0_243"/>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solidFill>
                  <a:schemeClr val="lt1"/>
                </a:solidFill>
              </a:rPr>
              <a:t>Ejemplo:</a:t>
            </a:r>
            <a:endParaRPr sz="2400">
              <a:solidFill>
                <a:schemeClr val="lt1"/>
              </a:solidFill>
            </a:endParaRPr>
          </a:p>
        </p:txBody>
      </p:sp>
      <p:sp>
        <p:nvSpPr>
          <p:cNvPr id="442" name="Google Shape;442;g219306b4277_0_243"/>
          <p:cNvSpPr txBox="1">
            <a:spLocks noGrp="1"/>
          </p:cNvSpPr>
          <p:nvPr>
            <p:ph type="subTitle" idx="4294967295"/>
          </p:nvPr>
        </p:nvSpPr>
        <p:spPr>
          <a:xfrm>
            <a:off x="759950" y="1226400"/>
            <a:ext cx="1758600" cy="1864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Instrucciones:</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add(2)</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add(4)</a:t>
            </a:r>
            <a:endParaRPr sz="1600" b="1">
              <a:solidFill>
                <a:schemeClr val="lt1"/>
              </a:solidFill>
            </a:endParaRPr>
          </a:p>
          <a:p>
            <a:pPr marL="0" lvl="0" indent="457200" algn="l" rtl="0">
              <a:lnSpc>
                <a:spcPct val="100000"/>
              </a:lnSpc>
              <a:spcBef>
                <a:spcPts val="0"/>
              </a:spcBef>
              <a:spcAft>
                <a:spcPts val="0"/>
              </a:spcAft>
              <a:buNone/>
            </a:pPr>
            <a:r>
              <a:rPr lang="en" sz="1600" b="1">
                <a:solidFill>
                  <a:srgbClr val="FFFF00"/>
                </a:solidFill>
              </a:rPr>
              <a:t>poll x</a:t>
            </a:r>
            <a:endParaRPr sz="1600" b="1">
              <a:solidFill>
                <a:srgbClr val="FFFF00"/>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43" name="Google Shape;443;g219306b4277_0_243"/>
          <p:cNvSpPr txBox="1">
            <a:spLocks noGrp="1"/>
          </p:cNvSpPr>
          <p:nvPr>
            <p:ph type="subTitle" idx="4294967295"/>
          </p:nvPr>
        </p:nvSpPr>
        <p:spPr>
          <a:xfrm>
            <a:off x="5244975" y="509775"/>
            <a:ext cx="2321700" cy="6102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Cola de prioridad</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44" name="Google Shape;444;g219306b4277_0_243"/>
          <p:cNvSpPr txBox="1">
            <a:spLocks noGrp="1"/>
          </p:cNvSpPr>
          <p:nvPr>
            <p:ph type="subTitle" idx="4294967295"/>
          </p:nvPr>
        </p:nvSpPr>
        <p:spPr>
          <a:xfrm>
            <a:off x="3614125" y="4003450"/>
            <a:ext cx="1167600" cy="436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Output:</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45" name="Google Shape;445;g219306b4277_0_243"/>
          <p:cNvSpPr/>
          <p:nvPr/>
        </p:nvSpPr>
        <p:spPr>
          <a:xfrm>
            <a:off x="6326225" y="39166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sp>
        <p:nvSpPr>
          <p:cNvPr id="446" name="Google Shape;446;g219306b4277_0_243"/>
          <p:cNvSpPr/>
          <p:nvPr/>
        </p:nvSpPr>
        <p:spPr>
          <a:xfrm>
            <a:off x="6869525" y="21114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14</a:t>
            </a:r>
            <a:endParaRPr>
              <a:solidFill>
                <a:schemeClr val="lt1"/>
              </a:solidFill>
            </a:endParaRPr>
          </a:p>
        </p:txBody>
      </p:sp>
      <p:sp>
        <p:nvSpPr>
          <p:cNvPr id="447" name="Google Shape;447;g219306b4277_0_243"/>
          <p:cNvSpPr/>
          <p:nvPr/>
        </p:nvSpPr>
        <p:spPr>
          <a:xfrm>
            <a:off x="4678975"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sp>
        <p:nvSpPr>
          <p:cNvPr id="448" name="Google Shape;448;g219306b4277_0_243"/>
          <p:cNvSpPr/>
          <p:nvPr/>
        </p:nvSpPr>
        <p:spPr>
          <a:xfrm>
            <a:off x="5518150" y="39166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2</a:t>
            </a:r>
            <a:endParaRPr>
              <a:solidFill>
                <a:schemeClr val="lt1"/>
              </a:solidFill>
            </a:endParaRPr>
          </a:p>
        </p:txBody>
      </p:sp>
      <p:sp>
        <p:nvSpPr>
          <p:cNvPr id="449" name="Google Shape;449;g219306b4277_0_243"/>
          <p:cNvSpPr/>
          <p:nvPr/>
        </p:nvSpPr>
        <p:spPr>
          <a:xfrm>
            <a:off x="7134300"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endParaRPr>
              <a:solidFill>
                <a:schemeClr val="lt1"/>
              </a:solidFill>
            </a:endParaRPr>
          </a:p>
        </p:txBody>
      </p:sp>
      <p:sp>
        <p:nvSpPr>
          <p:cNvPr id="450" name="Google Shape;450;g219306b4277_0_243"/>
          <p:cNvSpPr/>
          <p:nvPr/>
        </p:nvSpPr>
        <p:spPr>
          <a:xfrm>
            <a:off x="5996025" y="19500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r>
              <a:rPr lang="en" sz="1600" baseline="-25000">
                <a:solidFill>
                  <a:schemeClr val="lt1"/>
                </a:solidFill>
              </a:rPr>
              <a:t>(1)</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54"/>
        <p:cNvGrpSpPr/>
        <p:nvPr/>
      </p:nvGrpSpPr>
      <p:grpSpPr>
        <a:xfrm>
          <a:off x="0" y="0"/>
          <a:ext cx="0" cy="0"/>
          <a:chOff x="0" y="0"/>
          <a:chExt cx="0" cy="0"/>
        </a:xfrm>
      </p:grpSpPr>
      <p:sp>
        <p:nvSpPr>
          <p:cNvPr id="455" name="Google Shape;455;g219306b4277_0_256"/>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solidFill>
                  <a:schemeClr val="lt1"/>
                </a:solidFill>
              </a:rPr>
              <a:t>Ejemplo:</a:t>
            </a:r>
            <a:endParaRPr sz="2400">
              <a:solidFill>
                <a:schemeClr val="lt1"/>
              </a:solidFill>
            </a:endParaRPr>
          </a:p>
        </p:txBody>
      </p:sp>
      <p:sp>
        <p:nvSpPr>
          <p:cNvPr id="456" name="Google Shape;456;g219306b4277_0_256"/>
          <p:cNvSpPr txBox="1">
            <a:spLocks noGrp="1"/>
          </p:cNvSpPr>
          <p:nvPr>
            <p:ph type="subTitle" idx="4294967295"/>
          </p:nvPr>
        </p:nvSpPr>
        <p:spPr>
          <a:xfrm>
            <a:off x="759950" y="1226400"/>
            <a:ext cx="1758600" cy="1864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Instrucciones:</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add(2)</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add(4)</a:t>
            </a:r>
            <a:endParaRPr sz="1600" b="1">
              <a:solidFill>
                <a:schemeClr val="lt1"/>
              </a:solidFill>
            </a:endParaRPr>
          </a:p>
          <a:p>
            <a:pPr marL="0" lvl="0" indent="457200" algn="l" rtl="0">
              <a:lnSpc>
                <a:spcPct val="100000"/>
              </a:lnSpc>
              <a:spcBef>
                <a:spcPts val="0"/>
              </a:spcBef>
              <a:spcAft>
                <a:spcPts val="0"/>
              </a:spcAft>
              <a:buNone/>
            </a:pPr>
            <a:r>
              <a:rPr lang="en" sz="1600" b="1">
                <a:solidFill>
                  <a:srgbClr val="FFFF00"/>
                </a:solidFill>
              </a:rPr>
              <a:t>poll x</a:t>
            </a:r>
            <a:endParaRPr sz="1600" b="1">
              <a:solidFill>
                <a:srgbClr val="FFFF00"/>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57" name="Google Shape;457;g219306b4277_0_256"/>
          <p:cNvSpPr txBox="1">
            <a:spLocks noGrp="1"/>
          </p:cNvSpPr>
          <p:nvPr>
            <p:ph type="subTitle" idx="4294967295"/>
          </p:nvPr>
        </p:nvSpPr>
        <p:spPr>
          <a:xfrm>
            <a:off x="5244975" y="509775"/>
            <a:ext cx="2321700" cy="6102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Cola de prioridad</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58" name="Google Shape;458;g219306b4277_0_256"/>
          <p:cNvSpPr txBox="1">
            <a:spLocks noGrp="1"/>
          </p:cNvSpPr>
          <p:nvPr>
            <p:ph type="subTitle" idx="4294967295"/>
          </p:nvPr>
        </p:nvSpPr>
        <p:spPr>
          <a:xfrm>
            <a:off x="3614125" y="4003450"/>
            <a:ext cx="1167600" cy="436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Output:</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59" name="Google Shape;459;g219306b4277_0_256"/>
          <p:cNvSpPr/>
          <p:nvPr/>
        </p:nvSpPr>
        <p:spPr>
          <a:xfrm>
            <a:off x="7942375"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r>
              <a:rPr lang="en" sz="1600" baseline="-25000">
                <a:solidFill>
                  <a:schemeClr val="lt1"/>
                </a:solidFill>
              </a:rPr>
              <a:t>(1)</a:t>
            </a:r>
            <a:endParaRPr sz="1600" baseline="-25000">
              <a:solidFill>
                <a:schemeClr val="lt1"/>
              </a:solidFill>
            </a:endParaRPr>
          </a:p>
        </p:txBody>
      </p:sp>
      <p:sp>
        <p:nvSpPr>
          <p:cNvPr id="460" name="Google Shape;460;g219306b4277_0_256"/>
          <p:cNvSpPr/>
          <p:nvPr/>
        </p:nvSpPr>
        <p:spPr>
          <a:xfrm>
            <a:off x="6326225" y="39166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sp>
        <p:nvSpPr>
          <p:cNvPr id="461" name="Google Shape;461;g219306b4277_0_256"/>
          <p:cNvSpPr/>
          <p:nvPr/>
        </p:nvSpPr>
        <p:spPr>
          <a:xfrm>
            <a:off x="6869525" y="21114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14</a:t>
            </a:r>
            <a:endParaRPr>
              <a:solidFill>
                <a:schemeClr val="lt1"/>
              </a:solidFill>
            </a:endParaRPr>
          </a:p>
        </p:txBody>
      </p:sp>
      <p:sp>
        <p:nvSpPr>
          <p:cNvPr id="462" name="Google Shape;462;g219306b4277_0_256"/>
          <p:cNvSpPr/>
          <p:nvPr/>
        </p:nvSpPr>
        <p:spPr>
          <a:xfrm>
            <a:off x="4678975"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sp>
        <p:nvSpPr>
          <p:cNvPr id="463" name="Google Shape;463;g219306b4277_0_256"/>
          <p:cNvSpPr/>
          <p:nvPr/>
        </p:nvSpPr>
        <p:spPr>
          <a:xfrm>
            <a:off x="5518150" y="39166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2</a:t>
            </a:r>
            <a:endParaRPr>
              <a:solidFill>
                <a:schemeClr val="lt1"/>
              </a:solidFill>
            </a:endParaRPr>
          </a:p>
        </p:txBody>
      </p:sp>
      <p:sp>
        <p:nvSpPr>
          <p:cNvPr id="464" name="Google Shape;464;g219306b4277_0_256"/>
          <p:cNvSpPr/>
          <p:nvPr/>
        </p:nvSpPr>
        <p:spPr>
          <a:xfrm>
            <a:off x="7134300"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68"/>
        <p:cNvGrpSpPr/>
        <p:nvPr/>
      </p:nvGrpSpPr>
      <p:grpSpPr>
        <a:xfrm>
          <a:off x="0" y="0"/>
          <a:ext cx="0" cy="0"/>
          <a:chOff x="0" y="0"/>
          <a:chExt cx="0" cy="0"/>
        </a:xfrm>
      </p:grpSpPr>
      <p:sp>
        <p:nvSpPr>
          <p:cNvPr id="469" name="Google Shape;469;g219306b4277_0_269"/>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solidFill>
                  <a:schemeClr val="lt1"/>
                </a:solidFill>
              </a:rPr>
              <a:t>Ejemplo:</a:t>
            </a:r>
            <a:endParaRPr sz="2400">
              <a:solidFill>
                <a:schemeClr val="lt1"/>
              </a:solidFill>
            </a:endParaRPr>
          </a:p>
        </p:txBody>
      </p:sp>
      <p:sp>
        <p:nvSpPr>
          <p:cNvPr id="470" name="Google Shape;470;g219306b4277_0_269"/>
          <p:cNvSpPr txBox="1">
            <a:spLocks noGrp="1"/>
          </p:cNvSpPr>
          <p:nvPr>
            <p:ph type="subTitle" idx="4294967295"/>
          </p:nvPr>
        </p:nvSpPr>
        <p:spPr>
          <a:xfrm>
            <a:off x="759950" y="1226400"/>
            <a:ext cx="1758600" cy="1864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Instrucciones:</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add(2)</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poll()</a:t>
            </a:r>
            <a:endParaRPr sz="1600" b="1">
              <a:solidFill>
                <a:schemeClr val="lt1"/>
              </a:solidFill>
            </a:endParaRPr>
          </a:p>
          <a:p>
            <a:pPr marL="0" lvl="0" indent="457200" algn="l" rtl="0">
              <a:lnSpc>
                <a:spcPct val="100000"/>
              </a:lnSpc>
              <a:spcBef>
                <a:spcPts val="0"/>
              </a:spcBef>
              <a:spcAft>
                <a:spcPts val="0"/>
              </a:spcAft>
              <a:buNone/>
            </a:pPr>
            <a:r>
              <a:rPr lang="en" sz="1600" b="1">
                <a:solidFill>
                  <a:schemeClr val="lt1"/>
                </a:solidFill>
              </a:rPr>
              <a:t>add(4)</a:t>
            </a:r>
            <a:endParaRPr sz="1600" b="1">
              <a:solidFill>
                <a:schemeClr val="lt1"/>
              </a:solidFill>
            </a:endParaRPr>
          </a:p>
          <a:p>
            <a:pPr marL="0" lvl="0" indent="457200" algn="l" rtl="0">
              <a:lnSpc>
                <a:spcPct val="100000"/>
              </a:lnSpc>
              <a:spcBef>
                <a:spcPts val="0"/>
              </a:spcBef>
              <a:spcAft>
                <a:spcPts val="0"/>
              </a:spcAft>
              <a:buNone/>
            </a:pPr>
            <a:r>
              <a:rPr lang="en" sz="1600" b="1">
                <a:solidFill>
                  <a:srgbClr val="FFFF00"/>
                </a:solidFill>
              </a:rPr>
              <a:t>poll x</a:t>
            </a:r>
            <a:endParaRPr sz="1600" b="1">
              <a:solidFill>
                <a:srgbClr val="FFFF00"/>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71" name="Google Shape;471;g219306b4277_0_269"/>
          <p:cNvSpPr txBox="1">
            <a:spLocks noGrp="1"/>
          </p:cNvSpPr>
          <p:nvPr>
            <p:ph type="subTitle" idx="4294967295"/>
          </p:nvPr>
        </p:nvSpPr>
        <p:spPr>
          <a:xfrm>
            <a:off x="5244975" y="509775"/>
            <a:ext cx="2321700" cy="6102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Cola de prioridad</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72" name="Google Shape;472;g219306b4277_0_269"/>
          <p:cNvSpPr txBox="1">
            <a:spLocks noGrp="1"/>
          </p:cNvSpPr>
          <p:nvPr>
            <p:ph type="subTitle" idx="4294967295"/>
          </p:nvPr>
        </p:nvSpPr>
        <p:spPr>
          <a:xfrm>
            <a:off x="3614125" y="4003450"/>
            <a:ext cx="1167600" cy="4365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lt1"/>
                </a:solidFill>
              </a:rPr>
              <a:t>Output:</a:t>
            </a: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None/>
            </a:pPr>
            <a:endParaRPr sz="1600" b="1">
              <a:solidFill>
                <a:schemeClr val="lt1"/>
              </a:solidFill>
            </a:endParaRPr>
          </a:p>
          <a:p>
            <a:pPr marL="0" lvl="0" indent="0" algn="l" rtl="0">
              <a:lnSpc>
                <a:spcPct val="100000"/>
              </a:lnSpc>
              <a:spcBef>
                <a:spcPts val="0"/>
              </a:spcBef>
              <a:spcAft>
                <a:spcPts val="0"/>
              </a:spcAft>
              <a:buSzPts val="1400"/>
              <a:buNone/>
            </a:pPr>
            <a:endParaRPr sz="1600" b="1">
              <a:solidFill>
                <a:schemeClr val="lt1"/>
              </a:solidFill>
            </a:endParaRPr>
          </a:p>
        </p:txBody>
      </p:sp>
      <p:sp>
        <p:nvSpPr>
          <p:cNvPr id="473" name="Google Shape;473;g219306b4277_0_269"/>
          <p:cNvSpPr/>
          <p:nvPr/>
        </p:nvSpPr>
        <p:spPr>
          <a:xfrm>
            <a:off x="7942375"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r>
              <a:rPr lang="en" sz="1600" baseline="-25000">
                <a:solidFill>
                  <a:schemeClr val="lt1"/>
                </a:solidFill>
              </a:rPr>
              <a:t>(1)</a:t>
            </a:r>
            <a:endParaRPr sz="1600" baseline="-25000">
              <a:solidFill>
                <a:schemeClr val="lt1"/>
              </a:solidFill>
            </a:endParaRPr>
          </a:p>
        </p:txBody>
      </p:sp>
      <p:sp>
        <p:nvSpPr>
          <p:cNvPr id="474" name="Google Shape;474;g219306b4277_0_269"/>
          <p:cNvSpPr/>
          <p:nvPr/>
        </p:nvSpPr>
        <p:spPr>
          <a:xfrm>
            <a:off x="6326225" y="39166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3</a:t>
            </a:r>
            <a:endParaRPr>
              <a:solidFill>
                <a:schemeClr val="lt1"/>
              </a:solidFill>
            </a:endParaRPr>
          </a:p>
        </p:txBody>
      </p:sp>
      <p:sp>
        <p:nvSpPr>
          <p:cNvPr id="475" name="Google Shape;475;g219306b4277_0_269"/>
          <p:cNvSpPr/>
          <p:nvPr/>
        </p:nvSpPr>
        <p:spPr>
          <a:xfrm>
            <a:off x="8694850"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14</a:t>
            </a:r>
            <a:endParaRPr>
              <a:solidFill>
                <a:schemeClr val="lt1"/>
              </a:solidFill>
            </a:endParaRPr>
          </a:p>
        </p:txBody>
      </p:sp>
      <p:sp>
        <p:nvSpPr>
          <p:cNvPr id="476" name="Google Shape;476;g219306b4277_0_269"/>
          <p:cNvSpPr/>
          <p:nvPr/>
        </p:nvSpPr>
        <p:spPr>
          <a:xfrm>
            <a:off x="4678975"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1</a:t>
            </a:r>
            <a:endParaRPr>
              <a:solidFill>
                <a:schemeClr val="lt1"/>
              </a:solidFill>
            </a:endParaRPr>
          </a:p>
        </p:txBody>
      </p:sp>
      <p:sp>
        <p:nvSpPr>
          <p:cNvPr id="477" name="Google Shape;477;g219306b4277_0_269"/>
          <p:cNvSpPr/>
          <p:nvPr/>
        </p:nvSpPr>
        <p:spPr>
          <a:xfrm>
            <a:off x="5518150" y="3916600"/>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2</a:t>
            </a:r>
            <a:endParaRPr>
              <a:solidFill>
                <a:schemeClr val="lt1"/>
              </a:solidFill>
            </a:endParaRPr>
          </a:p>
        </p:txBody>
      </p:sp>
      <p:sp>
        <p:nvSpPr>
          <p:cNvPr id="478" name="Google Shape;478;g219306b4277_0_269"/>
          <p:cNvSpPr/>
          <p:nvPr/>
        </p:nvSpPr>
        <p:spPr>
          <a:xfrm>
            <a:off x="7134300" y="3916588"/>
            <a:ext cx="629700" cy="610200"/>
          </a:xfrm>
          <a:prstGeom prst="ellipse">
            <a:avLst/>
          </a:prstGeom>
          <a:solidFill>
            <a:srgbClr val="F2F2F2">
              <a:alpha val="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4</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9"/>
          <p:cNvSpPr txBox="1">
            <a:spLocks noGrp="1"/>
          </p:cNvSpPr>
          <p:nvPr>
            <p:ph type="title"/>
          </p:nvPr>
        </p:nvSpPr>
        <p:spPr>
          <a:xfrm>
            <a:off x="3762670" y="3177750"/>
            <a:ext cx="5152730" cy="59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BICOLAS</a:t>
            </a:r>
            <a:endParaRPr/>
          </a:p>
        </p:txBody>
      </p:sp>
      <p:sp>
        <p:nvSpPr>
          <p:cNvPr id="484" name="Google Shape;484;p9"/>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t>04</a:t>
            </a:r>
            <a:endParaRPr/>
          </a:p>
        </p:txBody>
      </p:sp>
      <p:cxnSp>
        <p:nvCxnSpPr>
          <p:cNvPr id="485" name="Google Shape;485;p9"/>
          <p:cNvCxnSpPr/>
          <p:nvPr/>
        </p:nvCxnSpPr>
        <p:spPr>
          <a:xfrm>
            <a:off x="3610750" y="3253297"/>
            <a:ext cx="0" cy="99990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
          <p:cNvSpPr txBox="1">
            <a:spLocks noGrp="1"/>
          </p:cNvSpPr>
          <p:nvPr>
            <p:ph type="title"/>
          </p:nvPr>
        </p:nvSpPr>
        <p:spPr>
          <a:xfrm>
            <a:off x="3762670" y="3177750"/>
            <a:ext cx="5152730" cy="59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¿QUÉ ES UNA COLA</a:t>
            </a:r>
            <a:endParaRPr/>
          </a:p>
        </p:txBody>
      </p:sp>
      <p:sp>
        <p:nvSpPr>
          <p:cNvPr id="177" name="Google Shape;177;p3"/>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t>01</a:t>
            </a:r>
            <a:endParaRPr/>
          </a:p>
        </p:txBody>
      </p:sp>
      <p:sp>
        <p:nvSpPr>
          <p:cNvPr id="178" name="Google Shape;178;p3"/>
          <p:cNvSpPr txBox="1">
            <a:spLocks noGrp="1"/>
          </p:cNvSpPr>
          <p:nvPr>
            <p:ph type="subTitle" idx="1"/>
          </p:nvPr>
        </p:nvSpPr>
        <p:spPr>
          <a:xfrm>
            <a:off x="3762670" y="3720650"/>
            <a:ext cx="3068700" cy="4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DEFINICIÓN</a:t>
            </a:r>
            <a:endParaRPr/>
          </a:p>
        </p:txBody>
      </p:sp>
      <p:cxnSp>
        <p:nvCxnSpPr>
          <p:cNvPr id="179" name="Google Shape;179;p3"/>
          <p:cNvCxnSpPr/>
          <p:nvPr/>
        </p:nvCxnSpPr>
        <p:spPr>
          <a:xfrm>
            <a:off x="3610750" y="3253297"/>
            <a:ext cx="0" cy="99990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219944b0e6d_1_0"/>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¿Qué son?</a:t>
            </a:r>
            <a:endParaRPr sz="2400"/>
          </a:p>
        </p:txBody>
      </p:sp>
      <p:sp>
        <p:nvSpPr>
          <p:cNvPr id="491" name="Google Shape;491;g219944b0e6d_1_0"/>
          <p:cNvSpPr txBox="1">
            <a:spLocks noGrp="1"/>
          </p:cNvSpPr>
          <p:nvPr>
            <p:ph type="subTitle" idx="4294967295"/>
          </p:nvPr>
        </p:nvSpPr>
        <p:spPr>
          <a:xfrm>
            <a:off x="760475" y="1215025"/>
            <a:ext cx="7811100" cy="3550200"/>
          </a:xfrm>
          <a:prstGeom prst="rect">
            <a:avLst/>
          </a:prstGeom>
          <a:solidFill>
            <a:srgbClr val="F2F2F2">
              <a:alpha val="0"/>
            </a:srgbClr>
          </a:solidFill>
          <a:ln>
            <a:noFill/>
          </a:ln>
        </p:spPr>
        <p:txBody>
          <a:bodyPr spcFirstLastPara="1" wrap="square" lIns="91425" tIns="91425" rIns="91425" bIns="91425" anchor="t" anchorCtr="0">
            <a:noAutofit/>
          </a:bodyPr>
          <a:lstStyle/>
          <a:p>
            <a:pPr marL="457200" lvl="0" indent="-412750" algn="l" rtl="0">
              <a:lnSpc>
                <a:spcPct val="115000"/>
              </a:lnSpc>
              <a:spcBef>
                <a:spcPts val="500"/>
              </a:spcBef>
              <a:spcAft>
                <a:spcPts val="0"/>
              </a:spcAft>
              <a:buClr>
                <a:schemeClr val="lt1"/>
              </a:buClr>
              <a:buSzPts val="2900"/>
              <a:buChar char="●"/>
            </a:pPr>
            <a:r>
              <a:rPr lang="en" sz="2350">
                <a:solidFill>
                  <a:schemeClr val="lt1"/>
                </a:solidFill>
                <a:latin typeface="Arial"/>
                <a:ea typeface="Arial"/>
                <a:cs typeface="Arial"/>
                <a:sym typeface="Arial"/>
              </a:rPr>
              <a:t>La </a:t>
            </a:r>
            <a:r>
              <a:rPr lang="en" sz="2350" b="1">
                <a:solidFill>
                  <a:schemeClr val="lt1"/>
                </a:solidFill>
                <a:latin typeface="Arial"/>
                <a:ea typeface="Arial"/>
                <a:cs typeface="Arial"/>
                <a:sym typeface="Arial"/>
              </a:rPr>
              <a:t>bicola</a:t>
            </a:r>
            <a:r>
              <a:rPr lang="en" sz="2350">
                <a:solidFill>
                  <a:schemeClr val="lt1"/>
                </a:solidFill>
                <a:latin typeface="Arial"/>
                <a:ea typeface="Arial"/>
                <a:cs typeface="Arial"/>
                <a:sym typeface="Arial"/>
              </a:rPr>
              <a:t> o </a:t>
            </a:r>
            <a:r>
              <a:rPr lang="en" sz="2350" b="1">
                <a:solidFill>
                  <a:schemeClr val="lt1"/>
                </a:solidFill>
                <a:latin typeface="Arial"/>
                <a:ea typeface="Arial"/>
                <a:cs typeface="Arial"/>
                <a:sym typeface="Arial"/>
              </a:rPr>
              <a:t>doble cola</a:t>
            </a:r>
            <a:r>
              <a:rPr lang="en" sz="2350">
                <a:solidFill>
                  <a:schemeClr val="lt1"/>
                </a:solidFill>
                <a:latin typeface="Arial"/>
                <a:ea typeface="Arial"/>
                <a:cs typeface="Arial"/>
                <a:sym typeface="Arial"/>
              </a:rPr>
              <a:t> es un tipo de </a:t>
            </a:r>
            <a:r>
              <a:rPr lang="en" sz="2350">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cola</a:t>
            </a:r>
            <a:r>
              <a:rPr lang="en" sz="2350">
                <a:solidFill>
                  <a:schemeClr val="lt1"/>
                </a:solidFill>
                <a:latin typeface="Arial"/>
                <a:ea typeface="Arial"/>
                <a:cs typeface="Arial"/>
                <a:sym typeface="Arial"/>
              </a:rPr>
              <a:t> especial que permiten la inserción y eliminación de elementos de ambos extremos de la cola.</a:t>
            </a:r>
            <a:endParaRPr sz="2350">
              <a:solidFill>
                <a:schemeClr val="lt1"/>
              </a:solidFill>
              <a:latin typeface="Arial"/>
              <a:ea typeface="Arial"/>
              <a:cs typeface="Arial"/>
              <a:sym typeface="Arial"/>
            </a:endParaRPr>
          </a:p>
          <a:p>
            <a:pPr marL="457200" lvl="0" indent="-412750" algn="l" rtl="0">
              <a:lnSpc>
                <a:spcPct val="115000"/>
              </a:lnSpc>
              <a:spcBef>
                <a:spcPts val="0"/>
              </a:spcBef>
              <a:spcAft>
                <a:spcPts val="0"/>
              </a:spcAft>
              <a:buClr>
                <a:schemeClr val="lt1"/>
              </a:buClr>
              <a:buSzPts val="2900"/>
              <a:buChar char="●"/>
            </a:pPr>
            <a:r>
              <a:rPr lang="en" sz="2350">
                <a:solidFill>
                  <a:schemeClr val="lt1"/>
                </a:solidFill>
                <a:latin typeface="Arial"/>
                <a:ea typeface="Arial"/>
                <a:cs typeface="Arial"/>
                <a:sym typeface="Arial"/>
              </a:rPr>
              <a:t>Puede representarse a partir de un vector y dos índices, siendo su representación más frecuente una lista circular doblemente enlazada.</a:t>
            </a:r>
            <a:endParaRPr sz="2350">
              <a:solidFill>
                <a:schemeClr val="lt1"/>
              </a:solidFill>
              <a:latin typeface="Arial"/>
              <a:ea typeface="Arial"/>
              <a:cs typeface="Arial"/>
              <a:sym typeface="Arial"/>
            </a:endParaRPr>
          </a:p>
          <a:p>
            <a:pPr marL="457200" lvl="0" indent="0" algn="l" rtl="0">
              <a:lnSpc>
                <a:spcPct val="100000"/>
              </a:lnSpc>
              <a:spcBef>
                <a:spcPts val="500"/>
              </a:spcBef>
              <a:spcAft>
                <a:spcPts val="0"/>
              </a:spcAft>
              <a:buNone/>
            </a:pPr>
            <a:endParaRPr sz="1050">
              <a:solidFill>
                <a:srgbClr val="202122"/>
              </a:solidFill>
              <a:highlight>
                <a:srgbClr val="FFFFFF"/>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219944b0e6d_1_7"/>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Representación gráfica</a:t>
            </a:r>
            <a:endParaRPr sz="2400"/>
          </a:p>
        </p:txBody>
      </p:sp>
      <p:pic>
        <p:nvPicPr>
          <p:cNvPr id="497" name="Google Shape;497;g219944b0e6d_1_7"/>
          <p:cNvPicPr preferRelativeResize="0"/>
          <p:nvPr/>
        </p:nvPicPr>
        <p:blipFill rotWithShape="1">
          <a:blip r:embed="rId3">
            <a:alphaModFix/>
          </a:blip>
          <a:srcRect l="21364" t="43094" r="34485" b="36947"/>
          <a:stretch/>
        </p:blipFill>
        <p:spPr>
          <a:xfrm>
            <a:off x="426725" y="1375200"/>
            <a:ext cx="7811799" cy="18820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219944b0e6d_1_13"/>
          <p:cNvSpPr txBox="1">
            <a:spLocks noGrp="1"/>
          </p:cNvSpPr>
          <p:nvPr>
            <p:ph type="title"/>
          </p:nvPr>
        </p:nvSpPr>
        <p:spPr>
          <a:xfrm>
            <a:off x="372700" y="379025"/>
            <a:ext cx="41064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Tipos de bicolas</a:t>
            </a:r>
            <a:endParaRPr sz="2400"/>
          </a:p>
        </p:txBody>
      </p:sp>
      <p:sp>
        <p:nvSpPr>
          <p:cNvPr id="503" name="Google Shape;503;g219944b0e6d_1_13"/>
          <p:cNvSpPr txBox="1">
            <a:spLocks noGrp="1"/>
          </p:cNvSpPr>
          <p:nvPr>
            <p:ph type="subTitle" idx="4294967295"/>
          </p:nvPr>
        </p:nvSpPr>
        <p:spPr>
          <a:xfrm>
            <a:off x="666450" y="1215025"/>
            <a:ext cx="7811100" cy="3550200"/>
          </a:xfrm>
          <a:prstGeom prst="rect">
            <a:avLst/>
          </a:prstGeom>
          <a:solidFill>
            <a:srgbClr val="F2F2F2">
              <a:alpha val="0"/>
            </a:srgbClr>
          </a:solidFill>
          <a:ln>
            <a:noFill/>
          </a:ln>
        </p:spPr>
        <p:txBody>
          <a:bodyPr spcFirstLastPara="1" wrap="square" lIns="91425" tIns="91425" rIns="91425" bIns="91425" anchor="t" anchorCtr="0">
            <a:noAutofit/>
          </a:bodyPr>
          <a:lstStyle/>
          <a:p>
            <a:pPr marL="457200" lvl="0" indent="-381000" algn="l" rtl="0">
              <a:lnSpc>
                <a:spcPct val="115000"/>
              </a:lnSpc>
              <a:spcBef>
                <a:spcPts val="500"/>
              </a:spcBef>
              <a:spcAft>
                <a:spcPts val="0"/>
              </a:spcAft>
              <a:buClr>
                <a:schemeClr val="lt1"/>
              </a:buClr>
              <a:buSzPts val="2400"/>
              <a:buChar char="●"/>
            </a:pPr>
            <a:r>
              <a:rPr lang="en" sz="1850">
                <a:solidFill>
                  <a:schemeClr val="lt1"/>
                </a:solidFill>
                <a:latin typeface="Arial"/>
                <a:ea typeface="Arial"/>
                <a:cs typeface="Arial"/>
                <a:sym typeface="Arial"/>
              </a:rPr>
              <a:t>Con entrada restringida: permite que la entrada de elementos se hagan sólo por un extremo, que será el extremo final al igual que ocurrirá en el TDA cola.Por  su  parte  las  extracciones  o  salidas  de  elementos  podrán  seguir efectuándose  a  través  ambos  extremos  de  la  bicola,  es  decir  tanto  por  el principio como por el final.</a:t>
            </a:r>
            <a:endParaRPr sz="550">
              <a:solidFill>
                <a:srgbClr val="202122"/>
              </a:solidFill>
              <a:highlight>
                <a:srgbClr val="FFFFFF"/>
              </a:highlight>
              <a:latin typeface="Arial"/>
              <a:ea typeface="Arial"/>
              <a:cs typeface="Arial"/>
              <a:sym typeface="Arial"/>
            </a:endParaRPr>
          </a:p>
        </p:txBody>
      </p:sp>
      <p:pic>
        <p:nvPicPr>
          <p:cNvPr id="504" name="Google Shape;504;g219944b0e6d_1_13"/>
          <p:cNvPicPr preferRelativeResize="0"/>
          <p:nvPr/>
        </p:nvPicPr>
        <p:blipFill rotWithShape="1">
          <a:blip r:embed="rId3">
            <a:alphaModFix/>
          </a:blip>
          <a:srcRect l="23262" t="38830" r="35456" b="43175"/>
          <a:stretch/>
        </p:blipFill>
        <p:spPr>
          <a:xfrm>
            <a:off x="2201775" y="3289300"/>
            <a:ext cx="5985464" cy="13903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219944b0e6d_1_22"/>
          <p:cNvSpPr txBox="1">
            <a:spLocks noGrp="1"/>
          </p:cNvSpPr>
          <p:nvPr>
            <p:ph type="subTitle" idx="4294967295"/>
          </p:nvPr>
        </p:nvSpPr>
        <p:spPr>
          <a:xfrm>
            <a:off x="516750" y="626875"/>
            <a:ext cx="7811100" cy="3550200"/>
          </a:xfrm>
          <a:prstGeom prst="rect">
            <a:avLst/>
          </a:prstGeom>
          <a:solidFill>
            <a:srgbClr val="F2F2F2">
              <a:alpha val="0"/>
            </a:srgbClr>
          </a:solidFill>
          <a:ln>
            <a:noFill/>
          </a:ln>
        </p:spPr>
        <p:txBody>
          <a:bodyPr spcFirstLastPara="1" wrap="square" lIns="91425" tIns="91425" rIns="91425" bIns="91425" anchor="t" anchorCtr="0">
            <a:noAutofit/>
          </a:bodyPr>
          <a:lstStyle/>
          <a:p>
            <a:pPr marL="457200" lvl="0" indent="-381000" algn="l" rtl="0">
              <a:lnSpc>
                <a:spcPct val="115000"/>
              </a:lnSpc>
              <a:spcBef>
                <a:spcPts val="500"/>
              </a:spcBef>
              <a:spcAft>
                <a:spcPts val="0"/>
              </a:spcAft>
              <a:buClr>
                <a:schemeClr val="lt1"/>
              </a:buClr>
              <a:buSzPts val="2400"/>
              <a:buChar char="●"/>
            </a:pPr>
            <a:r>
              <a:rPr lang="en" sz="1850">
                <a:solidFill>
                  <a:schemeClr val="lt1"/>
                </a:solidFill>
                <a:latin typeface="Arial"/>
                <a:ea typeface="Arial"/>
                <a:cs typeface="Arial"/>
                <a:sym typeface="Arial"/>
              </a:rPr>
              <a:t>Con salida restringida: </a:t>
            </a:r>
            <a:r>
              <a:rPr lang="en">
                <a:solidFill>
                  <a:schemeClr val="lt1"/>
                </a:solidFill>
                <a:latin typeface="Arial"/>
                <a:ea typeface="Arial"/>
                <a:cs typeface="Arial"/>
                <a:sym typeface="Arial"/>
              </a:rPr>
              <a:t>En este caso permite que las eliminaciones o   extracciones de los elementos se hagan sólo  por un  extremo, que será  el extremo principio  al igual que ocurría en la cola simple.Por  su  parte  las  inserciones  o  entradas  de  elementos  de  la  bicola  podrán seguir efectuándose a través de cualquiera de los extremos de la bicola, es decir tanto por el principio como por el final.</a:t>
            </a:r>
            <a:endParaRPr>
              <a:solidFill>
                <a:schemeClr val="lt1"/>
              </a:solidFill>
              <a:latin typeface="Arial"/>
              <a:ea typeface="Arial"/>
              <a:cs typeface="Arial"/>
              <a:sym typeface="Arial"/>
            </a:endParaRPr>
          </a:p>
          <a:p>
            <a:pPr marL="457200" lvl="0" indent="0" algn="l" rtl="0">
              <a:lnSpc>
                <a:spcPct val="115000"/>
              </a:lnSpc>
              <a:spcBef>
                <a:spcPts val="500"/>
              </a:spcBef>
              <a:spcAft>
                <a:spcPts val="0"/>
              </a:spcAft>
              <a:buNone/>
            </a:pPr>
            <a:endParaRPr>
              <a:solidFill>
                <a:schemeClr val="lt1"/>
              </a:solidFill>
              <a:latin typeface="Arial"/>
              <a:ea typeface="Arial"/>
              <a:cs typeface="Arial"/>
              <a:sym typeface="Arial"/>
            </a:endParaRPr>
          </a:p>
          <a:p>
            <a:pPr marL="457200" lvl="0" indent="0" algn="l" rtl="0">
              <a:lnSpc>
                <a:spcPct val="115000"/>
              </a:lnSpc>
              <a:spcBef>
                <a:spcPts val="500"/>
              </a:spcBef>
              <a:spcAft>
                <a:spcPts val="500"/>
              </a:spcAft>
              <a:buNone/>
            </a:pPr>
            <a:endParaRPr sz="1850">
              <a:solidFill>
                <a:schemeClr val="lt1"/>
              </a:solidFill>
              <a:latin typeface="Arial"/>
              <a:ea typeface="Arial"/>
              <a:cs typeface="Arial"/>
              <a:sym typeface="Arial"/>
            </a:endParaRPr>
          </a:p>
        </p:txBody>
      </p:sp>
      <p:pic>
        <p:nvPicPr>
          <p:cNvPr id="510" name="Google Shape;510;g219944b0e6d_1_22"/>
          <p:cNvPicPr preferRelativeResize="0"/>
          <p:nvPr/>
        </p:nvPicPr>
        <p:blipFill rotWithShape="1">
          <a:blip r:embed="rId3">
            <a:alphaModFix/>
          </a:blip>
          <a:srcRect l="24311" t="46076" r="38734" b="35929"/>
          <a:stretch/>
        </p:blipFill>
        <p:spPr>
          <a:xfrm>
            <a:off x="1132451" y="2979200"/>
            <a:ext cx="6716875" cy="1743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
          <p:cNvSpPr txBox="1">
            <a:spLocks noGrp="1"/>
          </p:cNvSpPr>
          <p:nvPr>
            <p:ph type="subTitle" idx="1"/>
          </p:nvPr>
        </p:nvSpPr>
        <p:spPr>
          <a:xfrm>
            <a:off x="2481899" y="2967700"/>
            <a:ext cx="4180200" cy="46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—Drozdek, 2012</a:t>
            </a:r>
            <a:endParaRPr/>
          </a:p>
        </p:txBody>
      </p:sp>
      <p:sp>
        <p:nvSpPr>
          <p:cNvPr id="185" name="Google Shape;185;p4"/>
          <p:cNvSpPr txBox="1">
            <a:spLocks noGrp="1"/>
          </p:cNvSpPr>
          <p:nvPr>
            <p:ph type="ctrTitle"/>
          </p:nvPr>
        </p:nvSpPr>
        <p:spPr>
          <a:xfrm>
            <a:off x="1484088" y="457400"/>
            <a:ext cx="6129786" cy="278503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2800"/>
              <a:t>“Simplemente es una lista de espera que crece cuando se le añaden elementos al final y decrece cuando se toman elementos por el inicio” </a:t>
            </a:r>
            <a:endParaRPr sz="2800"/>
          </a:p>
        </p:txBody>
      </p:sp>
      <p:grpSp>
        <p:nvGrpSpPr>
          <p:cNvPr id="186" name="Google Shape;186;p4"/>
          <p:cNvGrpSpPr/>
          <p:nvPr/>
        </p:nvGrpSpPr>
        <p:grpSpPr>
          <a:xfrm>
            <a:off x="2399342" y="3646354"/>
            <a:ext cx="4203700" cy="1182512"/>
            <a:chOff x="2514600" y="3637844"/>
            <a:chExt cx="4203700" cy="1182512"/>
          </a:xfrm>
        </p:grpSpPr>
        <p:sp>
          <p:nvSpPr>
            <p:cNvPr id="187" name="Google Shape;187;p4"/>
            <p:cNvSpPr/>
            <p:nvPr/>
          </p:nvSpPr>
          <p:spPr>
            <a:xfrm>
              <a:off x="2514600" y="3657600"/>
              <a:ext cx="4203700" cy="1143000"/>
            </a:xfrm>
            <a:prstGeom prst="rect">
              <a:avLst/>
            </a:prstGeom>
            <a:solidFill>
              <a:srgbClr val="00815A"/>
            </a:solidFill>
            <a:ln w="25400" cap="flat" cmpd="sng">
              <a:solidFill>
                <a:srgbClr val="007E5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8" name="Google Shape;188;p4"/>
            <p:cNvCxnSpPr/>
            <p:nvPr/>
          </p:nvCxnSpPr>
          <p:spPr>
            <a:xfrm>
              <a:off x="3081867" y="3646311"/>
              <a:ext cx="0" cy="1162756"/>
            </a:xfrm>
            <a:prstGeom prst="straightConnector1">
              <a:avLst/>
            </a:prstGeom>
            <a:noFill/>
            <a:ln w="9525" cap="flat" cmpd="sng">
              <a:solidFill>
                <a:srgbClr val="00AFFF"/>
              </a:solidFill>
              <a:prstDash val="solid"/>
              <a:round/>
              <a:headEnd type="none" w="sm" len="sm"/>
              <a:tailEnd type="none" w="sm" len="sm"/>
            </a:ln>
          </p:spPr>
        </p:cxnSp>
        <p:cxnSp>
          <p:nvCxnSpPr>
            <p:cNvPr id="189" name="Google Shape;189;p4"/>
            <p:cNvCxnSpPr/>
            <p:nvPr/>
          </p:nvCxnSpPr>
          <p:spPr>
            <a:xfrm>
              <a:off x="3710517" y="3646311"/>
              <a:ext cx="0" cy="1162756"/>
            </a:xfrm>
            <a:prstGeom prst="straightConnector1">
              <a:avLst/>
            </a:prstGeom>
            <a:noFill/>
            <a:ln w="9525" cap="flat" cmpd="sng">
              <a:solidFill>
                <a:srgbClr val="00AFFF"/>
              </a:solidFill>
              <a:prstDash val="solid"/>
              <a:round/>
              <a:headEnd type="none" w="sm" len="sm"/>
              <a:tailEnd type="none" w="sm" len="sm"/>
            </a:ln>
          </p:spPr>
        </p:cxnSp>
        <p:cxnSp>
          <p:nvCxnSpPr>
            <p:cNvPr id="190" name="Google Shape;190;p4"/>
            <p:cNvCxnSpPr/>
            <p:nvPr/>
          </p:nvCxnSpPr>
          <p:spPr>
            <a:xfrm>
              <a:off x="4377267" y="3637844"/>
              <a:ext cx="0" cy="1162756"/>
            </a:xfrm>
            <a:prstGeom prst="straightConnector1">
              <a:avLst/>
            </a:prstGeom>
            <a:noFill/>
            <a:ln w="9525" cap="flat" cmpd="sng">
              <a:solidFill>
                <a:srgbClr val="00AFFF"/>
              </a:solidFill>
              <a:prstDash val="solid"/>
              <a:round/>
              <a:headEnd type="none" w="sm" len="sm"/>
              <a:tailEnd type="none" w="sm" len="sm"/>
            </a:ln>
          </p:spPr>
        </p:cxnSp>
        <p:cxnSp>
          <p:nvCxnSpPr>
            <p:cNvPr id="191" name="Google Shape;191;p4"/>
            <p:cNvCxnSpPr/>
            <p:nvPr/>
          </p:nvCxnSpPr>
          <p:spPr>
            <a:xfrm>
              <a:off x="5063067" y="3637844"/>
              <a:ext cx="0" cy="1162756"/>
            </a:xfrm>
            <a:prstGeom prst="straightConnector1">
              <a:avLst/>
            </a:prstGeom>
            <a:noFill/>
            <a:ln w="9525" cap="flat" cmpd="sng">
              <a:solidFill>
                <a:srgbClr val="00AFFF"/>
              </a:solidFill>
              <a:prstDash val="solid"/>
              <a:round/>
              <a:headEnd type="none" w="sm" len="sm"/>
              <a:tailEnd type="none" w="sm" len="sm"/>
            </a:ln>
          </p:spPr>
        </p:cxnSp>
        <p:cxnSp>
          <p:nvCxnSpPr>
            <p:cNvPr id="192" name="Google Shape;192;p4"/>
            <p:cNvCxnSpPr/>
            <p:nvPr/>
          </p:nvCxnSpPr>
          <p:spPr>
            <a:xfrm>
              <a:off x="5647267" y="3646311"/>
              <a:ext cx="0" cy="1162756"/>
            </a:xfrm>
            <a:prstGeom prst="straightConnector1">
              <a:avLst/>
            </a:prstGeom>
            <a:noFill/>
            <a:ln w="9525" cap="flat" cmpd="sng">
              <a:solidFill>
                <a:srgbClr val="00AFFF"/>
              </a:solidFill>
              <a:prstDash val="solid"/>
              <a:round/>
              <a:headEnd type="none" w="sm" len="sm"/>
              <a:tailEnd type="none" w="sm" len="sm"/>
            </a:ln>
          </p:spPr>
        </p:cxnSp>
        <p:cxnSp>
          <p:nvCxnSpPr>
            <p:cNvPr id="193" name="Google Shape;193;p4"/>
            <p:cNvCxnSpPr/>
            <p:nvPr/>
          </p:nvCxnSpPr>
          <p:spPr>
            <a:xfrm>
              <a:off x="6244167" y="3657600"/>
              <a:ext cx="0" cy="1162756"/>
            </a:xfrm>
            <a:prstGeom prst="straightConnector1">
              <a:avLst/>
            </a:prstGeom>
            <a:noFill/>
            <a:ln w="9525" cap="flat" cmpd="sng">
              <a:solidFill>
                <a:srgbClr val="00AFFF"/>
              </a:solidFill>
              <a:prstDash val="solid"/>
              <a:round/>
              <a:headEnd type="none" w="sm" len="sm"/>
              <a:tailEnd type="none" w="sm" len="sm"/>
            </a:ln>
          </p:spPr>
        </p:cxnSp>
      </p:grpSp>
      <p:sp>
        <p:nvSpPr>
          <p:cNvPr id="194" name="Google Shape;194;p4"/>
          <p:cNvSpPr/>
          <p:nvPr/>
        </p:nvSpPr>
        <p:spPr>
          <a:xfrm>
            <a:off x="1353821" y="2726266"/>
            <a:ext cx="525780" cy="1222304"/>
          </a:xfrm>
          <a:prstGeom prst="rect">
            <a:avLst/>
          </a:prstGeom>
          <a:solidFill>
            <a:srgbClr val="00815A"/>
          </a:solidFill>
          <a:ln w="25400" cap="flat" cmpd="sng">
            <a:solidFill>
              <a:srgbClr val="007E5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 name="Google Shape;195;p4"/>
          <p:cNvSpPr txBox="1"/>
          <p:nvPr/>
        </p:nvSpPr>
        <p:spPr>
          <a:xfrm>
            <a:off x="2333844" y="3242435"/>
            <a:ext cx="920238" cy="41944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600" b="1" i="0" u="none" strike="noStrike" cap="none">
                <a:solidFill>
                  <a:schemeClr val="lt1"/>
                </a:solidFill>
                <a:latin typeface="Montserrat ExtraBold"/>
                <a:ea typeface="Montserrat ExtraBold"/>
                <a:cs typeface="Montserrat ExtraBold"/>
                <a:sym typeface="Montserrat ExtraBold"/>
              </a:rPr>
              <a:t>back</a:t>
            </a:r>
            <a:endParaRPr/>
          </a:p>
        </p:txBody>
      </p:sp>
      <p:sp>
        <p:nvSpPr>
          <p:cNvPr id="196" name="Google Shape;196;p4"/>
          <p:cNvSpPr txBox="1"/>
          <p:nvPr/>
        </p:nvSpPr>
        <p:spPr>
          <a:xfrm>
            <a:off x="6084761" y="3226913"/>
            <a:ext cx="920238" cy="41944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600" b="1" i="0" u="none" strike="noStrike" cap="none">
                <a:solidFill>
                  <a:schemeClr val="lt1"/>
                </a:solidFill>
                <a:latin typeface="Montserrat ExtraBold"/>
                <a:ea typeface="Montserrat ExtraBold"/>
                <a:cs typeface="Montserrat ExtraBold"/>
                <a:sym typeface="Montserrat ExtraBold"/>
              </a:rPr>
              <a:t>front</a:t>
            </a:r>
            <a:endParaRPr sz="1600" b="1" i="0" u="none" strike="noStrike" cap="none">
              <a:solidFill>
                <a:schemeClr val="lt1"/>
              </a:solidFill>
              <a:latin typeface="Montserrat ExtraBold"/>
              <a:ea typeface="Montserrat ExtraBold"/>
              <a:cs typeface="Montserrat ExtraBold"/>
              <a:sym typeface="Montserrat ExtraBold"/>
            </a:endParaRPr>
          </a:p>
        </p:txBody>
      </p:sp>
      <p:cxnSp>
        <p:nvCxnSpPr>
          <p:cNvPr id="197" name="Google Shape;197;p4"/>
          <p:cNvCxnSpPr/>
          <p:nvPr/>
        </p:nvCxnSpPr>
        <p:spPr>
          <a:xfrm>
            <a:off x="1653946" y="4046735"/>
            <a:ext cx="540900" cy="444000"/>
          </a:xfrm>
          <a:prstGeom prst="curvedConnector2">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98" name="Google Shape;198;p4"/>
          <p:cNvCxnSpPr/>
          <p:nvPr/>
        </p:nvCxnSpPr>
        <p:spPr>
          <a:xfrm>
            <a:off x="6725809" y="4247488"/>
            <a:ext cx="852300" cy="333600"/>
          </a:xfrm>
          <a:prstGeom prst="curvedConnector3">
            <a:avLst>
              <a:gd name="adj1" fmla="val 50001"/>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4901"/>
              </a:srgbClr>
            </a:outerShdw>
          </a:effectLst>
        </p:spPr>
      </p:cxnSp>
      <p:sp>
        <p:nvSpPr>
          <p:cNvPr id="199" name="Google Shape;199;p4"/>
          <p:cNvSpPr/>
          <p:nvPr/>
        </p:nvSpPr>
        <p:spPr>
          <a:xfrm>
            <a:off x="7690050" y="3661876"/>
            <a:ext cx="525780" cy="1222304"/>
          </a:xfrm>
          <a:prstGeom prst="rect">
            <a:avLst/>
          </a:prstGeom>
          <a:solidFill>
            <a:srgbClr val="00815A"/>
          </a:solidFill>
          <a:ln w="25400" cap="flat" cmpd="sng">
            <a:solidFill>
              <a:srgbClr val="007E5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idx="4"/>
          </p:nvPr>
        </p:nvSpPr>
        <p:spPr>
          <a:xfrm>
            <a:off x="284997" y="410036"/>
            <a:ext cx="46293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OPERACIONES ELEMENTALES</a:t>
            </a:r>
            <a:endParaRPr/>
          </a:p>
        </p:txBody>
      </p:sp>
      <p:cxnSp>
        <p:nvCxnSpPr>
          <p:cNvPr id="205" name="Google Shape;205;p5"/>
          <p:cNvCxnSpPr/>
          <p:nvPr/>
        </p:nvCxnSpPr>
        <p:spPr>
          <a:xfrm>
            <a:off x="372697" y="379033"/>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06" name="Google Shape;206;p5"/>
          <p:cNvSpPr txBox="1">
            <a:spLocks noGrp="1"/>
          </p:cNvSpPr>
          <p:nvPr>
            <p:ph type="title" idx="5"/>
          </p:nvPr>
        </p:nvSpPr>
        <p:spPr>
          <a:xfrm>
            <a:off x="-120516" y="2770001"/>
            <a:ext cx="2067000" cy="548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Clear()</a:t>
            </a:r>
            <a:endParaRPr/>
          </a:p>
        </p:txBody>
      </p:sp>
      <p:sp>
        <p:nvSpPr>
          <p:cNvPr id="207" name="Google Shape;207;p5"/>
          <p:cNvSpPr txBox="1">
            <a:spLocks noGrp="1"/>
          </p:cNvSpPr>
          <p:nvPr>
            <p:ph type="subTitle" idx="6"/>
          </p:nvPr>
        </p:nvSpPr>
        <p:spPr>
          <a:xfrm>
            <a:off x="226469" y="3467250"/>
            <a:ext cx="1373031"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2000" b="1"/>
              <a:t>Limpia la cola</a:t>
            </a:r>
            <a:endParaRPr sz="2000" b="1"/>
          </a:p>
        </p:txBody>
      </p:sp>
      <p:cxnSp>
        <p:nvCxnSpPr>
          <p:cNvPr id="208" name="Google Shape;208;p5"/>
          <p:cNvCxnSpPr/>
          <p:nvPr/>
        </p:nvCxnSpPr>
        <p:spPr>
          <a:xfrm>
            <a:off x="766832" y="3397252"/>
            <a:ext cx="2718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09" name="Google Shape;209;p5"/>
          <p:cNvSpPr/>
          <p:nvPr/>
        </p:nvSpPr>
        <p:spPr>
          <a:xfrm>
            <a:off x="426832" y="1650126"/>
            <a:ext cx="951800" cy="9414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
          <p:cNvSpPr txBox="1"/>
          <p:nvPr/>
        </p:nvSpPr>
        <p:spPr>
          <a:xfrm>
            <a:off x="1425589" y="2770001"/>
            <a:ext cx="2067000" cy="548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1800"/>
              <a:buFont typeface="Montserrat ExtraBold"/>
              <a:buNone/>
            </a:pPr>
            <a:r>
              <a:rPr lang="en" sz="1800" b="0" i="0" u="none" strike="noStrike" cap="none">
                <a:solidFill>
                  <a:schemeClr val="lt1"/>
                </a:solidFill>
                <a:latin typeface="Montserrat ExtraBold"/>
                <a:ea typeface="Montserrat ExtraBold"/>
                <a:cs typeface="Montserrat ExtraBold"/>
                <a:sym typeface="Montserrat ExtraBold"/>
              </a:rPr>
              <a:t>isEmpty()</a:t>
            </a:r>
            <a:endParaRPr/>
          </a:p>
        </p:txBody>
      </p:sp>
      <p:sp>
        <p:nvSpPr>
          <p:cNvPr id="211" name="Google Shape;211;p5"/>
          <p:cNvSpPr txBox="1"/>
          <p:nvPr/>
        </p:nvSpPr>
        <p:spPr>
          <a:xfrm>
            <a:off x="1425589" y="3469276"/>
            <a:ext cx="2067000" cy="123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1400"/>
              <a:buFont typeface="Montserrat"/>
              <a:buNone/>
            </a:pPr>
            <a:r>
              <a:rPr lang="en" sz="2000" b="1" i="0" u="none" strike="noStrike" cap="none">
                <a:solidFill>
                  <a:schemeClr val="lt1"/>
                </a:solidFill>
                <a:latin typeface="Montserrat"/>
                <a:ea typeface="Montserrat"/>
                <a:cs typeface="Montserrat"/>
                <a:sym typeface="Montserrat"/>
              </a:rPr>
              <a:t>Verifica si la cola esta vacía</a:t>
            </a:r>
            <a:endParaRPr/>
          </a:p>
        </p:txBody>
      </p:sp>
      <p:cxnSp>
        <p:nvCxnSpPr>
          <p:cNvPr id="212" name="Google Shape;212;p5"/>
          <p:cNvCxnSpPr/>
          <p:nvPr/>
        </p:nvCxnSpPr>
        <p:spPr>
          <a:xfrm>
            <a:off x="2323192" y="3405299"/>
            <a:ext cx="2718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13" name="Google Shape;213;p5"/>
          <p:cNvSpPr txBox="1"/>
          <p:nvPr/>
        </p:nvSpPr>
        <p:spPr>
          <a:xfrm>
            <a:off x="3306968" y="2758826"/>
            <a:ext cx="2067000" cy="548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1800"/>
              <a:buFont typeface="Montserrat ExtraBold"/>
              <a:buNone/>
            </a:pPr>
            <a:r>
              <a:rPr lang="en" sz="1800" b="0" i="0" u="none" strike="noStrike" cap="none">
                <a:solidFill>
                  <a:schemeClr val="lt1"/>
                </a:solidFill>
                <a:latin typeface="Montserrat ExtraBold"/>
                <a:ea typeface="Montserrat ExtraBold"/>
                <a:cs typeface="Montserrat ExtraBold"/>
                <a:sym typeface="Montserrat ExtraBold"/>
              </a:rPr>
              <a:t>Enqueue(x)</a:t>
            </a:r>
            <a:endParaRPr/>
          </a:p>
        </p:txBody>
      </p:sp>
      <p:sp>
        <p:nvSpPr>
          <p:cNvPr id="214" name="Google Shape;214;p5"/>
          <p:cNvSpPr txBox="1"/>
          <p:nvPr/>
        </p:nvSpPr>
        <p:spPr>
          <a:xfrm>
            <a:off x="3306968" y="3458101"/>
            <a:ext cx="2067000" cy="123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1400"/>
              <a:buFont typeface="Montserrat"/>
              <a:buNone/>
            </a:pPr>
            <a:r>
              <a:rPr lang="en" sz="2000" b="1" i="0" u="none" strike="noStrike" cap="none">
                <a:solidFill>
                  <a:schemeClr val="lt1"/>
                </a:solidFill>
                <a:latin typeface="Montserrat"/>
                <a:ea typeface="Montserrat"/>
                <a:cs typeface="Montserrat"/>
                <a:sym typeface="Montserrat"/>
              </a:rPr>
              <a:t>Coloca el elemento x al final de la cola</a:t>
            </a:r>
            <a:endParaRPr/>
          </a:p>
        </p:txBody>
      </p:sp>
      <p:cxnSp>
        <p:nvCxnSpPr>
          <p:cNvPr id="215" name="Google Shape;215;p5"/>
          <p:cNvCxnSpPr/>
          <p:nvPr/>
        </p:nvCxnSpPr>
        <p:spPr>
          <a:xfrm>
            <a:off x="4204571" y="3394124"/>
            <a:ext cx="2718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16" name="Google Shape;216;p5"/>
          <p:cNvSpPr txBox="1"/>
          <p:nvPr/>
        </p:nvSpPr>
        <p:spPr>
          <a:xfrm>
            <a:off x="5130487" y="2771676"/>
            <a:ext cx="2067000" cy="548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1800"/>
              <a:buFont typeface="Montserrat ExtraBold"/>
              <a:buNone/>
            </a:pPr>
            <a:r>
              <a:rPr lang="en" sz="1800" b="0" i="0" u="none" strike="noStrike" cap="none">
                <a:solidFill>
                  <a:schemeClr val="lt1"/>
                </a:solidFill>
                <a:latin typeface="Montserrat ExtraBold"/>
                <a:ea typeface="Montserrat ExtraBold"/>
                <a:cs typeface="Montserrat ExtraBold"/>
                <a:sym typeface="Montserrat ExtraBold"/>
              </a:rPr>
              <a:t>dequeue()</a:t>
            </a:r>
            <a:endParaRPr/>
          </a:p>
        </p:txBody>
      </p:sp>
      <p:sp>
        <p:nvSpPr>
          <p:cNvPr id="217" name="Google Shape;217;p5"/>
          <p:cNvSpPr txBox="1"/>
          <p:nvPr/>
        </p:nvSpPr>
        <p:spPr>
          <a:xfrm>
            <a:off x="5130487" y="3470951"/>
            <a:ext cx="2067000" cy="123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1400"/>
              <a:buFont typeface="Montserrat"/>
              <a:buNone/>
            </a:pPr>
            <a:r>
              <a:rPr lang="en" sz="2000" b="1" i="0" u="none" strike="noStrike" cap="none">
                <a:solidFill>
                  <a:schemeClr val="lt1"/>
                </a:solidFill>
                <a:latin typeface="Montserrat"/>
                <a:ea typeface="Montserrat"/>
                <a:cs typeface="Montserrat"/>
                <a:sym typeface="Montserrat"/>
              </a:rPr>
              <a:t>Elimina el primer elemento</a:t>
            </a:r>
            <a:endParaRPr/>
          </a:p>
        </p:txBody>
      </p:sp>
      <p:cxnSp>
        <p:nvCxnSpPr>
          <p:cNvPr id="218" name="Google Shape;218;p5"/>
          <p:cNvCxnSpPr/>
          <p:nvPr/>
        </p:nvCxnSpPr>
        <p:spPr>
          <a:xfrm>
            <a:off x="6028090" y="3406974"/>
            <a:ext cx="2718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19" name="Google Shape;219;p5"/>
          <p:cNvSpPr txBox="1"/>
          <p:nvPr/>
        </p:nvSpPr>
        <p:spPr>
          <a:xfrm>
            <a:off x="6894138" y="2770001"/>
            <a:ext cx="2067000" cy="548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1800"/>
              <a:buFont typeface="Montserrat ExtraBold"/>
              <a:buNone/>
            </a:pPr>
            <a:r>
              <a:rPr lang="en" sz="1800" b="0" i="0" u="none" strike="noStrike" cap="none">
                <a:solidFill>
                  <a:schemeClr val="lt1"/>
                </a:solidFill>
                <a:latin typeface="Montserrat ExtraBold"/>
                <a:ea typeface="Montserrat ExtraBold"/>
                <a:cs typeface="Montserrat ExtraBold"/>
                <a:sym typeface="Montserrat ExtraBold"/>
              </a:rPr>
              <a:t>firstElement()</a:t>
            </a:r>
            <a:endParaRPr/>
          </a:p>
        </p:txBody>
      </p:sp>
      <p:sp>
        <p:nvSpPr>
          <p:cNvPr id="220" name="Google Shape;220;p5"/>
          <p:cNvSpPr txBox="1"/>
          <p:nvPr/>
        </p:nvSpPr>
        <p:spPr>
          <a:xfrm>
            <a:off x="6894138" y="3469276"/>
            <a:ext cx="2067000" cy="123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1400"/>
              <a:buFont typeface="Montserrat"/>
              <a:buNone/>
            </a:pPr>
            <a:r>
              <a:rPr lang="en" sz="1800" b="1" i="0" u="none" strike="noStrike" cap="none">
                <a:solidFill>
                  <a:schemeClr val="lt1"/>
                </a:solidFill>
                <a:latin typeface="Montserrat"/>
                <a:ea typeface="Montserrat"/>
                <a:cs typeface="Montserrat"/>
                <a:sym typeface="Montserrat"/>
              </a:rPr>
              <a:t>Retorna al primero elemento de la cola sin removerlo</a:t>
            </a:r>
            <a:endParaRPr/>
          </a:p>
        </p:txBody>
      </p:sp>
      <p:cxnSp>
        <p:nvCxnSpPr>
          <p:cNvPr id="221" name="Google Shape;221;p5"/>
          <p:cNvCxnSpPr/>
          <p:nvPr/>
        </p:nvCxnSpPr>
        <p:spPr>
          <a:xfrm>
            <a:off x="7791741" y="3405299"/>
            <a:ext cx="2718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grpSp>
        <p:nvGrpSpPr>
          <p:cNvPr id="222" name="Google Shape;222;p5"/>
          <p:cNvGrpSpPr/>
          <p:nvPr/>
        </p:nvGrpSpPr>
        <p:grpSpPr>
          <a:xfrm>
            <a:off x="561902" y="1764581"/>
            <a:ext cx="681660" cy="695399"/>
            <a:chOff x="8034034" y="1518109"/>
            <a:chExt cx="282746" cy="340358"/>
          </a:xfrm>
        </p:grpSpPr>
        <p:sp>
          <p:nvSpPr>
            <p:cNvPr id="223" name="Google Shape;223;p5"/>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 name="Google Shape;227;p5"/>
          <p:cNvSpPr/>
          <p:nvPr/>
        </p:nvSpPr>
        <p:spPr>
          <a:xfrm>
            <a:off x="2041049" y="1650126"/>
            <a:ext cx="951800" cy="9414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3864568" y="1650126"/>
            <a:ext cx="951800" cy="9414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5688087" y="1652978"/>
            <a:ext cx="951800" cy="9414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7424571" y="1677726"/>
            <a:ext cx="951800" cy="9414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1" name="Google Shape;231;p5"/>
          <p:cNvGrpSpPr/>
          <p:nvPr/>
        </p:nvGrpSpPr>
        <p:grpSpPr>
          <a:xfrm>
            <a:off x="2161434" y="1739579"/>
            <a:ext cx="711031" cy="657982"/>
            <a:chOff x="6870193" y="2295620"/>
            <a:chExt cx="360356" cy="343462"/>
          </a:xfrm>
        </p:grpSpPr>
        <p:sp>
          <p:nvSpPr>
            <p:cNvPr id="232" name="Google Shape;232;p5"/>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233" name="Google Shape;233;p5"/>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grpSp>
      <p:grpSp>
        <p:nvGrpSpPr>
          <p:cNvPr id="234" name="Google Shape;234;p5"/>
          <p:cNvGrpSpPr/>
          <p:nvPr/>
        </p:nvGrpSpPr>
        <p:grpSpPr>
          <a:xfrm>
            <a:off x="5831344" y="1823159"/>
            <a:ext cx="677687" cy="650533"/>
            <a:chOff x="6099375" y="2456075"/>
            <a:chExt cx="337684" cy="314194"/>
          </a:xfrm>
        </p:grpSpPr>
        <p:sp>
          <p:nvSpPr>
            <p:cNvPr id="235" name="Google Shape;235;p5"/>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7" name="Google Shape;237;p5"/>
          <p:cNvGrpSpPr/>
          <p:nvPr/>
        </p:nvGrpSpPr>
        <p:grpSpPr>
          <a:xfrm>
            <a:off x="7599444" y="1871412"/>
            <a:ext cx="596704" cy="632512"/>
            <a:chOff x="853568" y="1975538"/>
            <a:chExt cx="337334" cy="353599"/>
          </a:xfrm>
        </p:grpSpPr>
        <p:sp>
          <p:nvSpPr>
            <p:cNvPr id="238" name="Google Shape;238;p5"/>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 name="Google Shape;242;p5"/>
          <p:cNvGrpSpPr/>
          <p:nvPr/>
        </p:nvGrpSpPr>
        <p:grpSpPr>
          <a:xfrm>
            <a:off x="4011647" y="1815576"/>
            <a:ext cx="657642" cy="658116"/>
            <a:chOff x="5779408" y="3699191"/>
            <a:chExt cx="317645" cy="318757"/>
          </a:xfrm>
        </p:grpSpPr>
        <p:sp>
          <p:nvSpPr>
            <p:cNvPr id="243" name="Google Shape;243;p5"/>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6"/>
          <p:cNvPicPr preferRelativeResize="0"/>
          <p:nvPr/>
        </p:nvPicPr>
        <p:blipFill rotWithShape="1">
          <a:blip r:embed="rId3">
            <a:alphaModFix/>
          </a:blip>
          <a:srcRect l="19305" t="23637" r="50000" b="24479"/>
          <a:stretch/>
        </p:blipFill>
        <p:spPr>
          <a:xfrm>
            <a:off x="694576" y="413726"/>
            <a:ext cx="7754847" cy="4316047"/>
          </a:xfrm>
          <a:prstGeom prst="rect">
            <a:avLst/>
          </a:prstGeom>
          <a:noFill/>
          <a:ln>
            <a:noFill/>
          </a:ln>
        </p:spPr>
      </p:pic>
      <p:sp>
        <p:nvSpPr>
          <p:cNvPr id="250" name="Google Shape;250;p6"/>
          <p:cNvSpPr txBox="1"/>
          <p:nvPr/>
        </p:nvSpPr>
        <p:spPr>
          <a:xfrm>
            <a:off x="577984" y="413726"/>
            <a:ext cx="2067000" cy="548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400" b="1" i="0" u="none" strike="noStrike" cap="none">
                <a:solidFill>
                  <a:srgbClr val="000000"/>
                </a:solidFill>
                <a:latin typeface="Arial"/>
                <a:ea typeface="Arial"/>
                <a:cs typeface="Arial"/>
                <a:sym typeface="Arial"/>
              </a:rPr>
              <a:t>Array[0]</a:t>
            </a:r>
            <a:endParaRPr/>
          </a:p>
        </p:txBody>
      </p:sp>
      <p:cxnSp>
        <p:nvCxnSpPr>
          <p:cNvPr id="251" name="Google Shape;251;p6"/>
          <p:cNvCxnSpPr/>
          <p:nvPr/>
        </p:nvCxnSpPr>
        <p:spPr>
          <a:xfrm>
            <a:off x="2387600" y="635000"/>
            <a:ext cx="374100" cy="327000"/>
          </a:xfrm>
          <a:prstGeom prst="curvedConnector3">
            <a:avLst>
              <a:gd name="adj1" fmla="val 100906"/>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7"/>
          <p:cNvSpPr txBox="1">
            <a:spLocks noGrp="1"/>
          </p:cNvSpPr>
          <p:nvPr>
            <p:ph type="title"/>
          </p:nvPr>
        </p:nvSpPr>
        <p:spPr>
          <a:xfrm>
            <a:off x="3762670" y="3177750"/>
            <a:ext cx="5152730" cy="59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COLAS CIRCULARES</a:t>
            </a:r>
            <a:endParaRPr/>
          </a:p>
        </p:txBody>
      </p:sp>
      <p:sp>
        <p:nvSpPr>
          <p:cNvPr id="257" name="Google Shape;257;p7"/>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t>02</a:t>
            </a:r>
            <a:endParaRPr/>
          </a:p>
        </p:txBody>
      </p:sp>
      <p:sp>
        <p:nvSpPr>
          <p:cNvPr id="258" name="Google Shape;258;p7"/>
          <p:cNvSpPr txBox="1">
            <a:spLocks noGrp="1"/>
          </p:cNvSpPr>
          <p:nvPr>
            <p:ph type="subTitle" idx="1"/>
          </p:nvPr>
        </p:nvSpPr>
        <p:spPr>
          <a:xfrm>
            <a:off x="3762670" y="3720650"/>
            <a:ext cx="3068700" cy="4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DEFINICIÓN</a:t>
            </a:r>
            <a:endParaRPr/>
          </a:p>
        </p:txBody>
      </p:sp>
      <p:cxnSp>
        <p:nvCxnSpPr>
          <p:cNvPr id="259" name="Google Shape;259;p7"/>
          <p:cNvCxnSpPr/>
          <p:nvPr/>
        </p:nvCxnSpPr>
        <p:spPr>
          <a:xfrm>
            <a:off x="3610750" y="3253297"/>
            <a:ext cx="0" cy="99990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2199b297148_1_0"/>
          <p:cNvSpPr txBox="1">
            <a:spLocks noGrp="1"/>
          </p:cNvSpPr>
          <p:nvPr>
            <p:ph type="title"/>
          </p:nvPr>
        </p:nvSpPr>
        <p:spPr>
          <a:xfrm>
            <a:off x="372700" y="379025"/>
            <a:ext cx="32970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Colas Circulares</a:t>
            </a:r>
            <a:endParaRPr sz="2400"/>
          </a:p>
        </p:txBody>
      </p:sp>
      <p:sp>
        <p:nvSpPr>
          <p:cNvPr id="265" name="Google Shape;265;g2199b297148_1_0"/>
          <p:cNvSpPr txBox="1">
            <a:spLocks noGrp="1"/>
          </p:cNvSpPr>
          <p:nvPr>
            <p:ph type="subTitle" idx="4294967295"/>
          </p:nvPr>
        </p:nvSpPr>
        <p:spPr>
          <a:xfrm>
            <a:off x="706000" y="1281775"/>
            <a:ext cx="4381500" cy="34566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600" b="1">
                <a:solidFill>
                  <a:schemeClr val="lt1"/>
                </a:solidFill>
              </a:rPr>
              <a:t>La forma más eficiente de almacenar una cola en un array, es modelar esta de forma que se una al extremo final con la cabeza. Esto permite que todas las posiciones se utilicen para almacenar datos sin desplazar elementos.</a:t>
            </a:r>
            <a:endParaRPr sz="1600" b="1">
              <a:solidFill>
                <a:schemeClr val="lt1"/>
              </a:solidFill>
            </a:endParaRPr>
          </a:p>
        </p:txBody>
      </p:sp>
      <p:pic>
        <p:nvPicPr>
          <p:cNvPr id="266" name="Google Shape;266;g2199b297148_1_0"/>
          <p:cNvPicPr preferRelativeResize="0"/>
          <p:nvPr/>
        </p:nvPicPr>
        <p:blipFill>
          <a:blip r:embed="rId3">
            <a:alphaModFix/>
          </a:blip>
          <a:stretch>
            <a:fillRect/>
          </a:stretch>
        </p:blipFill>
        <p:spPr>
          <a:xfrm>
            <a:off x="5087500" y="1471602"/>
            <a:ext cx="3454526" cy="3502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199b297148_1_7"/>
          <p:cNvSpPr txBox="1">
            <a:spLocks noGrp="1"/>
          </p:cNvSpPr>
          <p:nvPr>
            <p:ph type="title"/>
          </p:nvPr>
        </p:nvSpPr>
        <p:spPr>
          <a:xfrm>
            <a:off x="372700" y="379025"/>
            <a:ext cx="3297000" cy="548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a:t>Funcionamiento</a:t>
            </a:r>
            <a:endParaRPr sz="2400"/>
          </a:p>
        </p:txBody>
      </p:sp>
      <p:sp>
        <p:nvSpPr>
          <p:cNvPr id="272" name="Google Shape;272;g2199b297148_1_7"/>
          <p:cNvSpPr txBox="1">
            <a:spLocks noGrp="1"/>
          </p:cNvSpPr>
          <p:nvPr>
            <p:ph type="subTitle" idx="4294967295"/>
          </p:nvPr>
        </p:nvSpPr>
        <p:spPr>
          <a:xfrm>
            <a:off x="623400" y="1519075"/>
            <a:ext cx="7897200" cy="2931000"/>
          </a:xfrm>
          <a:prstGeom prst="rect">
            <a:avLst/>
          </a:prstGeom>
          <a:solidFill>
            <a:srgbClr val="F2F2F2">
              <a:alpha val="0"/>
            </a:srgbClr>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solidFill>
                  <a:schemeClr val="lt1"/>
                </a:solidFill>
                <a:latin typeface="Montserrat Medium"/>
                <a:ea typeface="Montserrat Medium"/>
                <a:cs typeface="Montserrat Medium"/>
                <a:sym typeface="Montserrat Medium"/>
              </a:rPr>
              <a:t>El arreglo se almacena como un bloque lineal de 𝒏 elementos.</a:t>
            </a:r>
            <a:endParaRPr sz="1600">
              <a:solidFill>
                <a:schemeClr val="lt1"/>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600">
                <a:solidFill>
                  <a:schemeClr val="lt1"/>
                </a:solidFill>
                <a:latin typeface="Montserrat Medium"/>
                <a:ea typeface="Montserrat Medium"/>
                <a:cs typeface="Montserrat Medium"/>
                <a:sym typeface="Montserrat Medium"/>
              </a:rPr>
              <a:t>Se usarán 2 apuntadores frente y final, indicando el elemento cabeza y el elemento final respectivamente.</a:t>
            </a:r>
            <a:endParaRPr sz="1600">
              <a:solidFill>
                <a:schemeClr val="lt1"/>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600">
                <a:solidFill>
                  <a:schemeClr val="lt1"/>
                </a:solidFill>
                <a:latin typeface="Montserrat Medium"/>
                <a:ea typeface="Montserrat Medium"/>
                <a:cs typeface="Montserrat Medium"/>
                <a:sym typeface="Montserrat Medium"/>
              </a:rPr>
              <a:t>El apuntador frente siempre contendrá la posición del primer elemento, el final contendrá la posición del último elemento; ambos avanzan en sentido horario.</a:t>
            </a:r>
            <a:endParaRPr sz="1600">
              <a:solidFill>
                <a:schemeClr val="lt1"/>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600">
                <a:solidFill>
                  <a:schemeClr val="lt1"/>
                </a:solidFill>
                <a:latin typeface="Montserrat Medium"/>
                <a:ea typeface="Montserrat Medium"/>
                <a:cs typeface="Montserrat Medium"/>
                <a:sym typeface="Montserrat Medium"/>
              </a:rPr>
              <a:t>El movimiento circular genera índices de 0 al “TAMAÑO - 1”.</a:t>
            </a:r>
            <a:endParaRPr sz="1600">
              <a:solidFill>
                <a:schemeClr val="lt1"/>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4C0700"/>
      </a:dk1>
      <a:lt1>
        <a:srgbClr val="FFFFFF"/>
      </a:lt1>
      <a:dk2>
        <a:srgbClr val="A00309"/>
      </a:dk2>
      <a:lt2>
        <a:srgbClr val="01ACAD"/>
      </a:lt2>
      <a:accent1>
        <a:srgbClr val="04B2FF"/>
      </a:accent1>
      <a:accent2>
        <a:srgbClr val="0382B9"/>
      </a:accent2>
      <a:accent3>
        <a:srgbClr val="CE464A"/>
      </a:accent3>
      <a:accent4>
        <a:srgbClr val="00E1FF"/>
      </a:accent4>
      <a:accent5>
        <a:srgbClr val="00AD79"/>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1038</Words>
  <Application>Microsoft Office PowerPoint</Application>
  <PresentationFormat>Presentación en pantalla (16:9)</PresentationFormat>
  <Paragraphs>273</Paragraphs>
  <Slides>33</Slides>
  <Notes>33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33</vt:i4>
      </vt:variant>
    </vt:vector>
  </HeadingPairs>
  <TitlesOfParts>
    <vt:vector size="40" baseType="lpstr">
      <vt:lpstr>Montserrat ExtraLight</vt:lpstr>
      <vt:lpstr>Montserrat</vt:lpstr>
      <vt:lpstr>Montserrat ExtraBold</vt:lpstr>
      <vt:lpstr>Fira Code Medium</vt:lpstr>
      <vt:lpstr>Arial</vt:lpstr>
      <vt:lpstr>Montserrat Medium</vt:lpstr>
      <vt:lpstr>Futuristic Background by Slidesgo</vt:lpstr>
      <vt:lpstr>Colas</vt:lpstr>
      <vt:lpstr>01</vt:lpstr>
      <vt:lpstr>¿QUÉ ES UNA COLA</vt:lpstr>
      <vt:lpstr>“Simplemente es una lista de espera que crece cuando se le añaden elementos al final y decrece cuando se toman elementos por el inicio” </vt:lpstr>
      <vt:lpstr>OPERACIONES ELEMENTALES</vt:lpstr>
      <vt:lpstr>Presentación de PowerPoint</vt:lpstr>
      <vt:lpstr>COLAS CIRCULARES</vt:lpstr>
      <vt:lpstr>Colas Circulares</vt:lpstr>
      <vt:lpstr>Funcionamiento</vt:lpstr>
      <vt:lpstr>Implementación</vt:lpstr>
      <vt:lpstr>Implementación</vt:lpstr>
      <vt:lpstr>COLAS DE PRIORIDAD</vt:lpstr>
      <vt:lpstr>Ni FIFO, ni LIFO</vt:lpstr>
      <vt:lpstr>Características:</vt:lpstr>
      <vt:lpstr>Ejemplo:</vt:lpstr>
      <vt:lpstr>Ejemplo:</vt:lpstr>
      <vt:lpstr>Ejemplo:</vt:lpstr>
      <vt:lpstr>Operaciones básicas:</vt:lpstr>
      <vt:lpstr>Ejemplo:</vt:lpstr>
      <vt:lpstr>Ejemplo:</vt:lpstr>
      <vt:lpstr>Ejemplo:</vt:lpstr>
      <vt:lpstr>Ejemplo:</vt:lpstr>
      <vt:lpstr>Ejemplo:</vt:lpstr>
      <vt:lpstr>Ejemplo:</vt:lpstr>
      <vt:lpstr>Ejemplo:</vt:lpstr>
      <vt:lpstr>Ejemplo:</vt:lpstr>
      <vt:lpstr>Ejemplo:</vt:lpstr>
      <vt:lpstr>Ejemplo:</vt:lpstr>
      <vt:lpstr>BICOLAS</vt:lpstr>
      <vt:lpstr>¿Qué son?</vt:lpstr>
      <vt:lpstr>Representación gráfica</vt:lpstr>
      <vt:lpstr>Tipos de bicolas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Colas</dc:title>
  <dc:creator>Edson Rocha</dc:creator>
  <cp:lastModifiedBy>EDSON LUIS ROCHA RODRIGUEZ</cp:lastModifiedBy>
  <cp:revision>1</cp:revision>
  <dcterms:modified xsi:type="dcterms:W3CDTF">2023-04-18T05:29:56Z</dcterms:modified>
</cp:coreProperties>
</file>